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Montserrat Black"/>
      <p:bold r:id="rId20"/>
      <p:boldItalic r:id="rId21"/>
    </p:embeddedFont>
    <p:embeddedFont>
      <p:font typeface="Anaheim"/>
      <p:regular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Bebas Neu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Black-bold.fntdata"/><Relationship Id="rId22" Type="http://schemas.openxmlformats.org/officeDocument/2006/relationships/font" Target="fonts/Anaheim-regular.fntdata"/><Relationship Id="rId21" Type="http://schemas.openxmlformats.org/officeDocument/2006/relationships/font" Target="fonts/MontserratBlack-bold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ebasNeue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1298a6e844_0_1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1298a6e844_0_1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206096e1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206096e1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1f3374c1ee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1f3374c1ee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1298a6e844_0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1298a6e844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12d147ca2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12d147ca2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1298a6e844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1298a6e844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1f39e63b7_0_1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1f39e63b7_0_1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2064fbcbf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2064fbcbf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206096e1a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206096e1a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2064fbcbf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2064fbcbf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206096e1aa_5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206096e1aa_5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1f3374c1e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1f3374c1e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1298a6e844_0_1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1298a6e844_0_1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206096e1aa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206096e1aa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8000"/>
          </a:blip>
          <a:srcRect b="36171" l="5860" r="42456" t="11108"/>
          <a:stretch/>
        </p:blipFill>
        <p:spPr>
          <a:xfrm flipH="1" rot="10800000">
            <a:off x="937125" y="0"/>
            <a:ext cx="8206874" cy="47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3825796" y="897250"/>
            <a:ext cx="571492" cy="581256"/>
          </a:xfrm>
          <a:custGeom>
            <a:rect b="b" l="l" r="r" t="t"/>
            <a:pathLst>
              <a:path extrusionOk="0" h="7037" w="6919">
                <a:moveTo>
                  <a:pt x="1299" y="1572"/>
                </a:moveTo>
                <a:cubicBezTo>
                  <a:pt x="1906" y="548"/>
                  <a:pt x="3085" y="0"/>
                  <a:pt x="4251" y="179"/>
                </a:cubicBezTo>
                <a:cubicBezTo>
                  <a:pt x="5502" y="393"/>
                  <a:pt x="6514" y="1501"/>
                  <a:pt x="6716" y="2739"/>
                </a:cubicBezTo>
                <a:cubicBezTo>
                  <a:pt x="6918" y="4060"/>
                  <a:pt x="6192" y="5501"/>
                  <a:pt x="4954" y="6013"/>
                </a:cubicBezTo>
                <a:cubicBezTo>
                  <a:pt x="2454" y="7037"/>
                  <a:pt x="1" y="3787"/>
                  <a:pt x="1299" y="157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01950" y="4317863"/>
            <a:ext cx="571492" cy="581256"/>
          </a:xfrm>
          <a:custGeom>
            <a:rect b="b" l="l" r="r" t="t"/>
            <a:pathLst>
              <a:path extrusionOk="0" h="7037" w="6919">
                <a:moveTo>
                  <a:pt x="1299" y="1572"/>
                </a:moveTo>
                <a:cubicBezTo>
                  <a:pt x="1906" y="548"/>
                  <a:pt x="3085" y="0"/>
                  <a:pt x="4251" y="179"/>
                </a:cubicBezTo>
                <a:cubicBezTo>
                  <a:pt x="5502" y="393"/>
                  <a:pt x="6514" y="1501"/>
                  <a:pt x="6716" y="2739"/>
                </a:cubicBezTo>
                <a:cubicBezTo>
                  <a:pt x="6918" y="4060"/>
                  <a:pt x="6192" y="5501"/>
                  <a:pt x="4954" y="6013"/>
                </a:cubicBezTo>
                <a:cubicBezTo>
                  <a:pt x="2454" y="7037"/>
                  <a:pt x="1" y="3787"/>
                  <a:pt x="1299" y="157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299600" y="1551450"/>
            <a:ext cx="244102" cy="248265"/>
          </a:xfrm>
          <a:custGeom>
            <a:rect b="b" l="l" r="r" t="t"/>
            <a:pathLst>
              <a:path extrusionOk="0" h="7037" w="6919">
                <a:moveTo>
                  <a:pt x="1299" y="1572"/>
                </a:moveTo>
                <a:cubicBezTo>
                  <a:pt x="1906" y="548"/>
                  <a:pt x="3085" y="0"/>
                  <a:pt x="4251" y="179"/>
                </a:cubicBezTo>
                <a:cubicBezTo>
                  <a:pt x="5502" y="393"/>
                  <a:pt x="6514" y="1501"/>
                  <a:pt x="6716" y="2739"/>
                </a:cubicBezTo>
                <a:cubicBezTo>
                  <a:pt x="6918" y="4060"/>
                  <a:pt x="6192" y="5501"/>
                  <a:pt x="4954" y="6013"/>
                </a:cubicBezTo>
                <a:cubicBezTo>
                  <a:pt x="2454" y="7037"/>
                  <a:pt x="1" y="3787"/>
                  <a:pt x="1299" y="157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71000" y="4687913"/>
            <a:ext cx="244102" cy="248265"/>
          </a:xfrm>
          <a:custGeom>
            <a:rect b="b" l="l" r="r" t="t"/>
            <a:pathLst>
              <a:path extrusionOk="0" h="7037" w="6919">
                <a:moveTo>
                  <a:pt x="1299" y="1572"/>
                </a:moveTo>
                <a:cubicBezTo>
                  <a:pt x="1906" y="548"/>
                  <a:pt x="3085" y="0"/>
                  <a:pt x="4251" y="179"/>
                </a:cubicBezTo>
                <a:cubicBezTo>
                  <a:pt x="5502" y="393"/>
                  <a:pt x="6514" y="1501"/>
                  <a:pt x="6716" y="2739"/>
                </a:cubicBezTo>
                <a:cubicBezTo>
                  <a:pt x="6918" y="4060"/>
                  <a:pt x="6192" y="5501"/>
                  <a:pt x="4954" y="6013"/>
                </a:cubicBezTo>
                <a:cubicBezTo>
                  <a:pt x="2454" y="7037"/>
                  <a:pt x="1" y="3787"/>
                  <a:pt x="1299" y="157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493528" y="1055304"/>
            <a:ext cx="810353" cy="824209"/>
          </a:xfrm>
          <a:custGeom>
            <a:rect b="b" l="l" r="r" t="t"/>
            <a:pathLst>
              <a:path extrusionOk="0" h="7037" w="6919">
                <a:moveTo>
                  <a:pt x="1299" y="1572"/>
                </a:moveTo>
                <a:cubicBezTo>
                  <a:pt x="1906" y="548"/>
                  <a:pt x="3085" y="0"/>
                  <a:pt x="4251" y="179"/>
                </a:cubicBezTo>
                <a:cubicBezTo>
                  <a:pt x="5502" y="393"/>
                  <a:pt x="6514" y="1501"/>
                  <a:pt x="6716" y="2739"/>
                </a:cubicBezTo>
                <a:cubicBezTo>
                  <a:pt x="6918" y="4060"/>
                  <a:pt x="6192" y="5501"/>
                  <a:pt x="4954" y="6013"/>
                </a:cubicBezTo>
                <a:cubicBezTo>
                  <a:pt x="2454" y="7037"/>
                  <a:pt x="1" y="3787"/>
                  <a:pt x="1299" y="157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099450" y="1252088"/>
            <a:ext cx="244102" cy="248265"/>
          </a:xfrm>
          <a:custGeom>
            <a:rect b="b" l="l" r="r" t="t"/>
            <a:pathLst>
              <a:path extrusionOk="0" h="7037" w="6919">
                <a:moveTo>
                  <a:pt x="1299" y="1572"/>
                </a:moveTo>
                <a:cubicBezTo>
                  <a:pt x="1906" y="548"/>
                  <a:pt x="3085" y="0"/>
                  <a:pt x="4251" y="179"/>
                </a:cubicBezTo>
                <a:cubicBezTo>
                  <a:pt x="5502" y="393"/>
                  <a:pt x="6514" y="1501"/>
                  <a:pt x="6716" y="2739"/>
                </a:cubicBezTo>
                <a:cubicBezTo>
                  <a:pt x="6918" y="4060"/>
                  <a:pt x="6192" y="5501"/>
                  <a:pt x="4954" y="6013"/>
                </a:cubicBezTo>
                <a:cubicBezTo>
                  <a:pt x="2454" y="7037"/>
                  <a:pt x="1" y="3787"/>
                  <a:pt x="1299" y="157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-5400000">
            <a:off x="1563496" y="-3412166"/>
            <a:ext cx="4224271" cy="11048612"/>
          </a:xfrm>
          <a:custGeom>
            <a:rect b="b" l="l" r="r" t="t"/>
            <a:pathLst>
              <a:path extrusionOk="0" h="154138" w="57222">
                <a:moveTo>
                  <a:pt x="36721" y="0"/>
                </a:moveTo>
                <a:cubicBezTo>
                  <a:pt x="35203" y="0"/>
                  <a:pt x="33662" y="13"/>
                  <a:pt x="32111" y="78"/>
                </a:cubicBezTo>
                <a:cubicBezTo>
                  <a:pt x="27004" y="268"/>
                  <a:pt x="21860" y="971"/>
                  <a:pt x="17491" y="3376"/>
                </a:cubicBezTo>
                <a:cubicBezTo>
                  <a:pt x="14490" y="5019"/>
                  <a:pt x="11823" y="7221"/>
                  <a:pt x="9621" y="9853"/>
                </a:cubicBezTo>
                <a:cubicBezTo>
                  <a:pt x="3334" y="17449"/>
                  <a:pt x="1048" y="27533"/>
                  <a:pt x="465" y="37320"/>
                </a:cubicBezTo>
                <a:cubicBezTo>
                  <a:pt x="0" y="45024"/>
                  <a:pt x="512" y="52870"/>
                  <a:pt x="3084" y="60156"/>
                </a:cubicBezTo>
                <a:cubicBezTo>
                  <a:pt x="5644" y="67431"/>
                  <a:pt x="10430" y="74122"/>
                  <a:pt x="17169" y="78040"/>
                </a:cubicBezTo>
                <a:cubicBezTo>
                  <a:pt x="21040" y="80283"/>
                  <a:pt x="25428" y="81470"/>
                  <a:pt x="29897" y="81470"/>
                </a:cubicBezTo>
                <a:cubicBezTo>
                  <a:pt x="30170" y="81470"/>
                  <a:pt x="30444" y="81466"/>
                  <a:pt x="30718" y="81457"/>
                </a:cubicBezTo>
                <a:cubicBezTo>
                  <a:pt x="33088" y="81385"/>
                  <a:pt x="35433" y="80921"/>
                  <a:pt x="37660" y="80087"/>
                </a:cubicBezTo>
                <a:cubicBezTo>
                  <a:pt x="39827" y="79254"/>
                  <a:pt x="39505" y="77587"/>
                  <a:pt x="40732" y="75932"/>
                </a:cubicBezTo>
                <a:cubicBezTo>
                  <a:pt x="41229" y="75267"/>
                  <a:pt x="42064" y="74901"/>
                  <a:pt x="42892" y="74901"/>
                </a:cubicBezTo>
                <a:cubicBezTo>
                  <a:pt x="43353" y="74901"/>
                  <a:pt x="43812" y="75015"/>
                  <a:pt x="44208" y="75254"/>
                </a:cubicBezTo>
                <a:cubicBezTo>
                  <a:pt x="45304" y="75920"/>
                  <a:pt x="45768" y="77480"/>
                  <a:pt x="45196" y="78647"/>
                </a:cubicBezTo>
                <a:cubicBezTo>
                  <a:pt x="45065" y="78921"/>
                  <a:pt x="44875" y="79183"/>
                  <a:pt x="44815" y="79492"/>
                </a:cubicBezTo>
                <a:cubicBezTo>
                  <a:pt x="44720" y="80159"/>
                  <a:pt x="45244" y="80742"/>
                  <a:pt x="45756" y="81171"/>
                </a:cubicBezTo>
                <a:cubicBezTo>
                  <a:pt x="47113" y="82314"/>
                  <a:pt x="48697" y="83326"/>
                  <a:pt x="49483" y="84921"/>
                </a:cubicBezTo>
                <a:cubicBezTo>
                  <a:pt x="50138" y="86267"/>
                  <a:pt x="49888" y="88458"/>
                  <a:pt x="48364" y="89124"/>
                </a:cubicBezTo>
                <a:cubicBezTo>
                  <a:pt x="48109" y="89237"/>
                  <a:pt x="47844" y="89282"/>
                  <a:pt x="47574" y="89282"/>
                </a:cubicBezTo>
                <a:cubicBezTo>
                  <a:pt x="46493" y="89282"/>
                  <a:pt x="45320" y="88563"/>
                  <a:pt x="44299" y="88563"/>
                </a:cubicBezTo>
                <a:cubicBezTo>
                  <a:pt x="43847" y="88563"/>
                  <a:pt x="43424" y="88704"/>
                  <a:pt x="43053" y="89112"/>
                </a:cubicBezTo>
                <a:cubicBezTo>
                  <a:pt x="42541" y="89672"/>
                  <a:pt x="42529" y="90553"/>
                  <a:pt x="42791" y="91256"/>
                </a:cubicBezTo>
                <a:cubicBezTo>
                  <a:pt x="43053" y="91958"/>
                  <a:pt x="43541" y="92553"/>
                  <a:pt x="43946" y="93184"/>
                </a:cubicBezTo>
                <a:cubicBezTo>
                  <a:pt x="44375" y="93815"/>
                  <a:pt x="44684" y="94506"/>
                  <a:pt x="44863" y="95244"/>
                </a:cubicBezTo>
                <a:cubicBezTo>
                  <a:pt x="45316" y="97185"/>
                  <a:pt x="44732" y="99483"/>
                  <a:pt x="44589" y="101459"/>
                </a:cubicBezTo>
                <a:cubicBezTo>
                  <a:pt x="44411" y="103733"/>
                  <a:pt x="44256" y="105995"/>
                  <a:pt x="44137" y="108270"/>
                </a:cubicBezTo>
                <a:cubicBezTo>
                  <a:pt x="43899" y="112830"/>
                  <a:pt x="43792" y="117402"/>
                  <a:pt x="43839" y="121962"/>
                </a:cubicBezTo>
                <a:cubicBezTo>
                  <a:pt x="43946" y="131070"/>
                  <a:pt x="44684" y="140178"/>
                  <a:pt x="46363" y="149132"/>
                </a:cubicBezTo>
                <a:cubicBezTo>
                  <a:pt x="46709" y="151001"/>
                  <a:pt x="47399" y="152192"/>
                  <a:pt x="48328" y="152930"/>
                </a:cubicBezTo>
                <a:cubicBezTo>
                  <a:pt x="49575" y="153932"/>
                  <a:pt x="51255" y="154138"/>
                  <a:pt x="53121" y="154138"/>
                </a:cubicBezTo>
                <a:cubicBezTo>
                  <a:pt x="54425" y="154138"/>
                  <a:pt x="55820" y="154037"/>
                  <a:pt x="57222" y="154037"/>
                </a:cubicBezTo>
                <a:lnTo>
                  <a:pt x="57222" y="101"/>
                </a:lnTo>
                <a:lnTo>
                  <a:pt x="43256" y="78"/>
                </a:lnTo>
                <a:cubicBezTo>
                  <a:pt x="43256" y="78"/>
                  <a:pt x="40898" y="6"/>
                  <a:pt x="39720" y="6"/>
                </a:cubicBezTo>
                <a:cubicBezTo>
                  <a:pt x="38734" y="6"/>
                  <a:pt x="37733" y="0"/>
                  <a:pt x="367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endParaRPr/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3903100" y="1872675"/>
            <a:ext cx="4525800" cy="19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3903225" y="3921413"/>
            <a:ext cx="45258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 amt="58000"/>
          </a:blip>
          <a:srcRect b="36169" l="4109" r="42454" t="10656"/>
          <a:stretch/>
        </p:blipFill>
        <p:spPr>
          <a:xfrm rot="10800000">
            <a:off x="2" y="-1"/>
            <a:ext cx="91879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1284000" y="2167250"/>
            <a:ext cx="65760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subTitle"/>
          </p:nvPr>
        </p:nvSpPr>
        <p:spPr>
          <a:xfrm>
            <a:off x="2583475" y="3921200"/>
            <a:ext cx="3872400" cy="46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 rotWithShape="1">
          <a:blip r:embed="rId2">
            <a:alphaModFix amt="58000"/>
          </a:blip>
          <a:srcRect b="36169" l="4109" r="42454" t="10656"/>
          <a:stretch/>
        </p:blipFill>
        <p:spPr>
          <a:xfrm>
            <a:off x="2" y="-1"/>
            <a:ext cx="91879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>
            <p:ph type="title"/>
          </p:nvPr>
        </p:nvSpPr>
        <p:spPr>
          <a:xfrm>
            <a:off x="720000" y="2752425"/>
            <a:ext cx="2544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2" type="title"/>
          </p:nvPr>
        </p:nvSpPr>
        <p:spPr>
          <a:xfrm>
            <a:off x="723873" y="1939600"/>
            <a:ext cx="1097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720000" y="3304250"/>
            <a:ext cx="2544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3" type="title"/>
          </p:nvPr>
        </p:nvSpPr>
        <p:spPr>
          <a:xfrm>
            <a:off x="3403800" y="2752725"/>
            <a:ext cx="23364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4" type="title"/>
          </p:nvPr>
        </p:nvSpPr>
        <p:spPr>
          <a:xfrm>
            <a:off x="3403800" y="1939600"/>
            <a:ext cx="1097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5" type="subTitle"/>
          </p:nvPr>
        </p:nvSpPr>
        <p:spPr>
          <a:xfrm>
            <a:off x="3403800" y="330425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6" type="title"/>
          </p:nvPr>
        </p:nvSpPr>
        <p:spPr>
          <a:xfrm>
            <a:off x="6087600" y="2752725"/>
            <a:ext cx="23364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3"/>
          <p:cNvSpPr txBox="1"/>
          <p:nvPr>
            <p:ph hasCustomPrompt="1" idx="7" type="title"/>
          </p:nvPr>
        </p:nvSpPr>
        <p:spPr>
          <a:xfrm>
            <a:off x="6087600" y="1939600"/>
            <a:ext cx="1097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idx="8" type="subTitle"/>
          </p:nvPr>
        </p:nvSpPr>
        <p:spPr>
          <a:xfrm>
            <a:off x="6087600" y="330425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9" type="title"/>
          </p:nvPr>
        </p:nvSpPr>
        <p:spPr>
          <a:xfrm>
            <a:off x="720000" y="535000"/>
            <a:ext cx="7704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" name="Google Shape;73;p13"/>
          <p:cNvSpPr/>
          <p:nvPr/>
        </p:nvSpPr>
        <p:spPr>
          <a:xfrm rot="-7871133">
            <a:off x="8309495" y="248319"/>
            <a:ext cx="1205345" cy="1898893"/>
          </a:xfrm>
          <a:custGeom>
            <a:rect b="b" l="l" r="r" t="t"/>
            <a:pathLst>
              <a:path extrusionOk="0" h="26506" w="16825">
                <a:moveTo>
                  <a:pt x="8522" y="0"/>
                </a:moveTo>
                <a:cubicBezTo>
                  <a:pt x="8511" y="0"/>
                  <a:pt x="8501" y="1"/>
                  <a:pt x="8490" y="2"/>
                </a:cubicBezTo>
                <a:cubicBezTo>
                  <a:pt x="8472" y="2"/>
                  <a:pt x="8455" y="1"/>
                  <a:pt x="8437" y="1"/>
                </a:cubicBezTo>
                <a:cubicBezTo>
                  <a:pt x="7969" y="1"/>
                  <a:pt x="7537" y="301"/>
                  <a:pt x="7204" y="633"/>
                </a:cubicBezTo>
                <a:cubicBezTo>
                  <a:pt x="6418" y="1431"/>
                  <a:pt x="5847" y="2407"/>
                  <a:pt x="5537" y="3479"/>
                </a:cubicBezTo>
                <a:cubicBezTo>
                  <a:pt x="5466" y="3670"/>
                  <a:pt x="5442" y="3884"/>
                  <a:pt x="5478" y="4086"/>
                </a:cubicBezTo>
                <a:cubicBezTo>
                  <a:pt x="5525" y="4301"/>
                  <a:pt x="5716" y="4467"/>
                  <a:pt x="5942" y="4503"/>
                </a:cubicBezTo>
                <a:cubicBezTo>
                  <a:pt x="5811" y="5003"/>
                  <a:pt x="5728" y="5515"/>
                  <a:pt x="5668" y="6027"/>
                </a:cubicBezTo>
                <a:cubicBezTo>
                  <a:pt x="5644" y="6265"/>
                  <a:pt x="5632" y="6491"/>
                  <a:pt x="5621" y="6729"/>
                </a:cubicBezTo>
                <a:cubicBezTo>
                  <a:pt x="5466" y="6646"/>
                  <a:pt x="5311" y="6563"/>
                  <a:pt x="5168" y="6467"/>
                </a:cubicBezTo>
                <a:cubicBezTo>
                  <a:pt x="5251" y="6075"/>
                  <a:pt x="5240" y="5670"/>
                  <a:pt x="5109" y="5301"/>
                </a:cubicBezTo>
                <a:cubicBezTo>
                  <a:pt x="4906" y="4884"/>
                  <a:pt x="4632" y="4515"/>
                  <a:pt x="4287" y="4193"/>
                </a:cubicBezTo>
                <a:cubicBezTo>
                  <a:pt x="4144" y="4051"/>
                  <a:pt x="3989" y="3896"/>
                  <a:pt x="3835" y="3753"/>
                </a:cubicBezTo>
                <a:cubicBezTo>
                  <a:pt x="3644" y="3574"/>
                  <a:pt x="3454" y="3408"/>
                  <a:pt x="3251" y="3265"/>
                </a:cubicBezTo>
                <a:cubicBezTo>
                  <a:pt x="2942" y="3039"/>
                  <a:pt x="2596" y="2848"/>
                  <a:pt x="2239" y="2717"/>
                </a:cubicBezTo>
                <a:cubicBezTo>
                  <a:pt x="2037" y="2634"/>
                  <a:pt x="1822" y="2574"/>
                  <a:pt x="1608" y="2527"/>
                </a:cubicBezTo>
                <a:cubicBezTo>
                  <a:pt x="1578" y="2515"/>
                  <a:pt x="1549" y="2509"/>
                  <a:pt x="1519" y="2509"/>
                </a:cubicBezTo>
                <a:cubicBezTo>
                  <a:pt x="1489" y="2509"/>
                  <a:pt x="1459" y="2515"/>
                  <a:pt x="1430" y="2527"/>
                </a:cubicBezTo>
                <a:cubicBezTo>
                  <a:pt x="1358" y="2562"/>
                  <a:pt x="1299" y="2634"/>
                  <a:pt x="1275" y="2729"/>
                </a:cubicBezTo>
                <a:cubicBezTo>
                  <a:pt x="1108" y="3217"/>
                  <a:pt x="1287" y="3765"/>
                  <a:pt x="1525" y="4229"/>
                </a:cubicBezTo>
                <a:cubicBezTo>
                  <a:pt x="2108" y="5277"/>
                  <a:pt x="2930" y="6158"/>
                  <a:pt x="3918" y="6813"/>
                </a:cubicBezTo>
                <a:cubicBezTo>
                  <a:pt x="4097" y="6944"/>
                  <a:pt x="4299" y="7027"/>
                  <a:pt x="4513" y="7063"/>
                </a:cubicBezTo>
                <a:cubicBezTo>
                  <a:pt x="4522" y="7063"/>
                  <a:pt x="4531" y="7063"/>
                  <a:pt x="4540" y="7063"/>
                </a:cubicBezTo>
                <a:cubicBezTo>
                  <a:pt x="4791" y="7063"/>
                  <a:pt x="5016" y="6900"/>
                  <a:pt x="5097" y="6670"/>
                </a:cubicBezTo>
                <a:cubicBezTo>
                  <a:pt x="5251" y="6777"/>
                  <a:pt x="5406" y="6884"/>
                  <a:pt x="5561" y="6991"/>
                </a:cubicBezTo>
                <a:cubicBezTo>
                  <a:pt x="5573" y="7003"/>
                  <a:pt x="5597" y="7015"/>
                  <a:pt x="5621" y="7015"/>
                </a:cubicBezTo>
                <a:cubicBezTo>
                  <a:pt x="5597" y="7718"/>
                  <a:pt x="5632" y="8408"/>
                  <a:pt x="5704" y="9099"/>
                </a:cubicBezTo>
                <a:cubicBezTo>
                  <a:pt x="5751" y="9575"/>
                  <a:pt x="5823" y="10051"/>
                  <a:pt x="5894" y="10528"/>
                </a:cubicBezTo>
                <a:cubicBezTo>
                  <a:pt x="5704" y="10480"/>
                  <a:pt x="5525" y="10432"/>
                  <a:pt x="5335" y="10361"/>
                </a:cubicBezTo>
                <a:cubicBezTo>
                  <a:pt x="5323" y="9908"/>
                  <a:pt x="5192" y="9480"/>
                  <a:pt x="4930" y="9111"/>
                </a:cubicBezTo>
                <a:cubicBezTo>
                  <a:pt x="4620" y="8706"/>
                  <a:pt x="4180" y="8420"/>
                  <a:pt x="3727" y="8158"/>
                </a:cubicBezTo>
                <a:cubicBezTo>
                  <a:pt x="3525" y="8039"/>
                  <a:pt x="3323" y="7920"/>
                  <a:pt x="3108" y="7801"/>
                </a:cubicBezTo>
                <a:cubicBezTo>
                  <a:pt x="2858" y="7670"/>
                  <a:pt x="2596" y="7551"/>
                  <a:pt x="2334" y="7444"/>
                </a:cubicBezTo>
                <a:cubicBezTo>
                  <a:pt x="1930" y="7289"/>
                  <a:pt x="1513" y="7194"/>
                  <a:pt x="1084" y="7146"/>
                </a:cubicBezTo>
                <a:cubicBezTo>
                  <a:pt x="901" y="7129"/>
                  <a:pt x="718" y="7118"/>
                  <a:pt x="535" y="7118"/>
                </a:cubicBezTo>
                <a:cubicBezTo>
                  <a:pt x="468" y="7118"/>
                  <a:pt x="401" y="7119"/>
                  <a:pt x="334" y="7122"/>
                </a:cubicBezTo>
                <a:cubicBezTo>
                  <a:pt x="275" y="7122"/>
                  <a:pt x="203" y="7134"/>
                  <a:pt x="144" y="7170"/>
                </a:cubicBezTo>
                <a:cubicBezTo>
                  <a:pt x="72" y="7229"/>
                  <a:pt x="25" y="7337"/>
                  <a:pt x="36" y="7432"/>
                </a:cubicBezTo>
                <a:cubicBezTo>
                  <a:pt x="1" y="8027"/>
                  <a:pt x="358" y="8563"/>
                  <a:pt x="751" y="8992"/>
                </a:cubicBezTo>
                <a:cubicBezTo>
                  <a:pt x="1680" y="9956"/>
                  <a:pt x="2823" y="10670"/>
                  <a:pt x="4085" y="11075"/>
                </a:cubicBezTo>
                <a:cubicBezTo>
                  <a:pt x="4262" y="11146"/>
                  <a:pt x="4439" y="11184"/>
                  <a:pt x="4621" y="11184"/>
                </a:cubicBezTo>
                <a:cubicBezTo>
                  <a:pt x="4684" y="11184"/>
                  <a:pt x="4747" y="11180"/>
                  <a:pt x="4811" y="11170"/>
                </a:cubicBezTo>
                <a:cubicBezTo>
                  <a:pt x="5097" y="11111"/>
                  <a:pt x="5299" y="10873"/>
                  <a:pt x="5323" y="10575"/>
                </a:cubicBezTo>
                <a:cubicBezTo>
                  <a:pt x="5525" y="10658"/>
                  <a:pt x="5716" y="10730"/>
                  <a:pt x="5918" y="10789"/>
                </a:cubicBezTo>
                <a:lnTo>
                  <a:pt x="5954" y="10789"/>
                </a:lnTo>
                <a:cubicBezTo>
                  <a:pt x="6180" y="12087"/>
                  <a:pt x="6478" y="13373"/>
                  <a:pt x="6811" y="14635"/>
                </a:cubicBezTo>
                <a:cubicBezTo>
                  <a:pt x="6823" y="14695"/>
                  <a:pt x="6847" y="14754"/>
                  <a:pt x="6859" y="14814"/>
                </a:cubicBezTo>
                <a:cubicBezTo>
                  <a:pt x="6692" y="14790"/>
                  <a:pt x="6525" y="14754"/>
                  <a:pt x="6359" y="14719"/>
                </a:cubicBezTo>
                <a:lnTo>
                  <a:pt x="6359" y="14707"/>
                </a:lnTo>
                <a:cubicBezTo>
                  <a:pt x="6299" y="14230"/>
                  <a:pt x="6109" y="13790"/>
                  <a:pt x="5811" y="13421"/>
                </a:cubicBezTo>
                <a:cubicBezTo>
                  <a:pt x="5442" y="13016"/>
                  <a:pt x="4942" y="12754"/>
                  <a:pt x="4442" y="12516"/>
                </a:cubicBezTo>
                <a:cubicBezTo>
                  <a:pt x="4216" y="12409"/>
                  <a:pt x="3989" y="12290"/>
                  <a:pt x="3751" y="12194"/>
                </a:cubicBezTo>
                <a:cubicBezTo>
                  <a:pt x="3465" y="12075"/>
                  <a:pt x="3180" y="11968"/>
                  <a:pt x="2894" y="11885"/>
                </a:cubicBezTo>
                <a:cubicBezTo>
                  <a:pt x="2453" y="11754"/>
                  <a:pt x="2001" y="11682"/>
                  <a:pt x="1537" y="11682"/>
                </a:cubicBezTo>
                <a:cubicBezTo>
                  <a:pt x="1471" y="11679"/>
                  <a:pt x="1406" y="11678"/>
                  <a:pt x="1340" y="11678"/>
                </a:cubicBezTo>
                <a:cubicBezTo>
                  <a:pt x="1144" y="11678"/>
                  <a:pt x="947" y="11691"/>
                  <a:pt x="751" y="11718"/>
                </a:cubicBezTo>
                <a:cubicBezTo>
                  <a:pt x="679" y="11718"/>
                  <a:pt x="608" y="11742"/>
                  <a:pt x="548" y="11790"/>
                </a:cubicBezTo>
                <a:cubicBezTo>
                  <a:pt x="477" y="11861"/>
                  <a:pt x="441" y="11968"/>
                  <a:pt x="453" y="12087"/>
                </a:cubicBezTo>
                <a:cubicBezTo>
                  <a:pt x="465" y="12706"/>
                  <a:pt x="906" y="13254"/>
                  <a:pt x="1358" y="13671"/>
                </a:cubicBezTo>
                <a:cubicBezTo>
                  <a:pt x="2406" y="14623"/>
                  <a:pt x="3727" y="15254"/>
                  <a:pt x="5097" y="15588"/>
                </a:cubicBezTo>
                <a:cubicBezTo>
                  <a:pt x="5250" y="15639"/>
                  <a:pt x="5413" y="15663"/>
                  <a:pt x="5574" y="15663"/>
                </a:cubicBezTo>
                <a:cubicBezTo>
                  <a:pt x="5674" y="15663"/>
                  <a:pt x="5774" y="15654"/>
                  <a:pt x="5871" y="15635"/>
                </a:cubicBezTo>
                <a:cubicBezTo>
                  <a:pt x="6168" y="15540"/>
                  <a:pt x="6371" y="15254"/>
                  <a:pt x="6371" y="14945"/>
                </a:cubicBezTo>
                <a:cubicBezTo>
                  <a:pt x="6561" y="15004"/>
                  <a:pt x="6752" y="15064"/>
                  <a:pt x="6954" y="15111"/>
                </a:cubicBezTo>
                <a:cubicBezTo>
                  <a:pt x="7275" y="16302"/>
                  <a:pt x="7704" y="17481"/>
                  <a:pt x="8228" y="18612"/>
                </a:cubicBezTo>
                <a:cubicBezTo>
                  <a:pt x="8073" y="18612"/>
                  <a:pt x="7930" y="18600"/>
                  <a:pt x="7776" y="18588"/>
                </a:cubicBezTo>
                <a:cubicBezTo>
                  <a:pt x="7656" y="18159"/>
                  <a:pt x="7418" y="17767"/>
                  <a:pt x="7085" y="17481"/>
                </a:cubicBezTo>
                <a:cubicBezTo>
                  <a:pt x="6680" y="17159"/>
                  <a:pt x="6180" y="16993"/>
                  <a:pt x="5680" y="16850"/>
                </a:cubicBezTo>
                <a:cubicBezTo>
                  <a:pt x="5454" y="16778"/>
                  <a:pt x="5228" y="16707"/>
                  <a:pt x="4989" y="16647"/>
                </a:cubicBezTo>
                <a:cubicBezTo>
                  <a:pt x="4716" y="16576"/>
                  <a:pt x="4442" y="16528"/>
                  <a:pt x="4156" y="16493"/>
                </a:cubicBezTo>
                <a:cubicBezTo>
                  <a:pt x="3954" y="16470"/>
                  <a:pt x="3751" y="16458"/>
                  <a:pt x="3549" y="16458"/>
                </a:cubicBezTo>
                <a:cubicBezTo>
                  <a:pt x="3323" y="16458"/>
                  <a:pt x="3096" y="16473"/>
                  <a:pt x="2870" y="16504"/>
                </a:cubicBezTo>
                <a:cubicBezTo>
                  <a:pt x="2632" y="16540"/>
                  <a:pt x="2382" y="16600"/>
                  <a:pt x="2156" y="16671"/>
                </a:cubicBezTo>
                <a:cubicBezTo>
                  <a:pt x="2084" y="16683"/>
                  <a:pt x="2025" y="16707"/>
                  <a:pt x="1977" y="16754"/>
                </a:cubicBezTo>
                <a:cubicBezTo>
                  <a:pt x="1918" y="16838"/>
                  <a:pt x="1906" y="16945"/>
                  <a:pt x="1941" y="17052"/>
                </a:cubicBezTo>
                <a:cubicBezTo>
                  <a:pt x="2037" y="17624"/>
                  <a:pt x="2525" y="18064"/>
                  <a:pt x="3013" y="18386"/>
                </a:cubicBezTo>
                <a:cubicBezTo>
                  <a:pt x="4144" y="19088"/>
                  <a:pt x="5430" y="19505"/>
                  <a:pt x="6752" y="19600"/>
                </a:cubicBezTo>
                <a:cubicBezTo>
                  <a:pt x="6817" y="19609"/>
                  <a:pt x="6882" y="19614"/>
                  <a:pt x="6947" y="19614"/>
                </a:cubicBezTo>
                <a:cubicBezTo>
                  <a:pt x="7131" y="19614"/>
                  <a:pt x="7311" y="19578"/>
                  <a:pt x="7478" y="19517"/>
                </a:cubicBezTo>
                <a:cubicBezTo>
                  <a:pt x="7740" y="19386"/>
                  <a:pt x="7883" y="19088"/>
                  <a:pt x="7823" y="18802"/>
                </a:cubicBezTo>
                <a:lnTo>
                  <a:pt x="7823" y="18802"/>
                </a:lnTo>
                <a:cubicBezTo>
                  <a:pt x="8002" y="18826"/>
                  <a:pt x="8180" y="18850"/>
                  <a:pt x="8371" y="18862"/>
                </a:cubicBezTo>
                <a:cubicBezTo>
                  <a:pt x="8478" y="19112"/>
                  <a:pt x="8609" y="19350"/>
                  <a:pt x="8740" y="19588"/>
                </a:cubicBezTo>
                <a:cubicBezTo>
                  <a:pt x="9180" y="20398"/>
                  <a:pt x="9716" y="21148"/>
                  <a:pt x="10335" y="21827"/>
                </a:cubicBezTo>
                <a:cubicBezTo>
                  <a:pt x="10145" y="21862"/>
                  <a:pt x="9966" y="21886"/>
                  <a:pt x="9776" y="21898"/>
                </a:cubicBezTo>
                <a:cubicBezTo>
                  <a:pt x="9621" y="21565"/>
                  <a:pt x="9371" y="21267"/>
                  <a:pt x="9061" y="21065"/>
                </a:cubicBezTo>
                <a:cubicBezTo>
                  <a:pt x="8669" y="20874"/>
                  <a:pt x="8252" y="20755"/>
                  <a:pt x="7811" y="20719"/>
                </a:cubicBezTo>
                <a:cubicBezTo>
                  <a:pt x="7621" y="20695"/>
                  <a:pt x="7418" y="20660"/>
                  <a:pt x="7216" y="20648"/>
                </a:cubicBezTo>
                <a:cubicBezTo>
                  <a:pt x="7042" y="20630"/>
                  <a:pt x="6867" y="20619"/>
                  <a:pt x="6693" y="20619"/>
                </a:cubicBezTo>
                <a:cubicBezTo>
                  <a:pt x="6629" y="20619"/>
                  <a:pt x="6565" y="20621"/>
                  <a:pt x="6502" y="20624"/>
                </a:cubicBezTo>
                <a:cubicBezTo>
                  <a:pt x="6132" y="20636"/>
                  <a:pt x="5775" y="20695"/>
                  <a:pt x="5418" y="20803"/>
                </a:cubicBezTo>
                <a:cubicBezTo>
                  <a:pt x="5228" y="20850"/>
                  <a:pt x="5025" y="20934"/>
                  <a:pt x="4847" y="21017"/>
                </a:cubicBezTo>
                <a:cubicBezTo>
                  <a:pt x="4787" y="21041"/>
                  <a:pt x="4751" y="21065"/>
                  <a:pt x="4716" y="21112"/>
                </a:cubicBezTo>
                <a:cubicBezTo>
                  <a:pt x="4680" y="21195"/>
                  <a:pt x="4680" y="21279"/>
                  <a:pt x="4716" y="21362"/>
                </a:cubicBezTo>
                <a:cubicBezTo>
                  <a:pt x="4870" y="21827"/>
                  <a:pt x="5323" y="22136"/>
                  <a:pt x="5775" y="22338"/>
                </a:cubicBezTo>
                <a:cubicBezTo>
                  <a:pt x="6621" y="22712"/>
                  <a:pt x="7540" y="22899"/>
                  <a:pt x="8465" y="22899"/>
                </a:cubicBezTo>
                <a:cubicBezTo>
                  <a:pt x="8660" y="22899"/>
                  <a:pt x="8855" y="22891"/>
                  <a:pt x="9050" y="22874"/>
                </a:cubicBezTo>
                <a:cubicBezTo>
                  <a:pt x="9252" y="22874"/>
                  <a:pt x="9454" y="22827"/>
                  <a:pt x="9633" y="22719"/>
                </a:cubicBezTo>
                <a:cubicBezTo>
                  <a:pt x="9835" y="22577"/>
                  <a:pt x="9919" y="22315"/>
                  <a:pt x="9835" y="22088"/>
                </a:cubicBezTo>
                <a:cubicBezTo>
                  <a:pt x="10014" y="22077"/>
                  <a:pt x="10193" y="22077"/>
                  <a:pt x="10371" y="22065"/>
                </a:cubicBezTo>
                <a:cubicBezTo>
                  <a:pt x="10443" y="22053"/>
                  <a:pt x="10478" y="22029"/>
                  <a:pt x="10478" y="21981"/>
                </a:cubicBezTo>
                <a:cubicBezTo>
                  <a:pt x="12193" y="23839"/>
                  <a:pt x="14419" y="25220"/>
                  <a:pt x="16610" y="26506"/>
                </a:cubicBezTo>
                <a:cubicBezTo>
                  <a:pt x="16550" y="26339"/>
                  <a:pt x="16729" y="26029"/>
                  <a:pt x="16824" y="25875"/>
                </a:cubicBezTo>
                <a:cubicBezTo>
                  <a:pt x="15276" y="25017"/>
                  <a:pt x="13717" y="24160"/>
                  <a:pt x="12312" y="23089"/>
                </a:cubicBezTo>
                <a:cubicBezTo>
                  <a:pt x="11836" y="22719"/>
                  <a:pt x="11395" y="22327"/>
                  <a:pt x="10978" y="21898"/>
                </a:cubicBezTo>
                <a:lnTo>
                  <a:pt x="11157" y="21815"/>
                </a:lnTo>
                <a:cubicBezTo>
                  <a:pt x="11193" y="22053"/>
                  <a:pt x="11383" y="22255"/>
                  <a:pt x="11621" y="22291"/>
                </a:cubicBezTo>
                <a:cubicBezTo>
                  <a:pt x="11657" y="22295"/>
                  <a:pt x="11692" y="22297"/>
                  <a:pt x="11728" y="22297"/>
                </a:cubicBezTo>
                <a:cubicBezTo>
                  <a:pt x="11897" y="22297"/>
                  <a:pt x="12069" y="22253"/>
                  <a:pt x="12217" y="22184"/>
                </a:cubicBezTo>
                <a:cubicBezTo>
                  <a:pt x="13264" y="21779"/>
                  <a:pt x="14181" y="21124"/>
                  <a:pt x="14907" y="20279"/>
                </a:cubicBezTo>
                <a:cubicBezTo>
                  <a:pt x="15229" y="19898"/>
                  <a:pt x="15491" y="19421"/>
                  <a:pt x="15431" y="18933"/>
                </a:cubicBezTo>
                <a:cubicBezTo>
                  <a:pt x="15431" y="18850"/>
                  <a:pt x="15384" y="18767"/>
                  <a:pt x="15324" y="18719"/>
                </a:cubicBezTo>
                <a:cubicBezTo>
                  <a:pt x="15265" y="18695"/>
                  <a:pt x="15217" y="18683"/>
                  <a:pt x="15157" y="18683"/>
                </a:cubicBezTo>
                <a:cubicBezTo>
                  <a:pt x="14955" y="18695"/>
                  <a:pt x="14741" y="18707"/>
                  <a:pt x="14538" y="18743"/>
                </a:cubicBezTo>
                <a:cubicBezTo>
                  <a:pt x="14181" y="18802"/>
                  <a:pt x="13836" y="18898"/>
                  <a:pt x="13502" y="19052"/>
                </a:cubicBezTo>
                <a:cubicBezTo>
                  <a:pt x="13288" y="19148"/>
                  <a:pt x="13074" y="19255"/>
                  <a:pt x="12871" y="19386"/>
                </a:cubicBezTo>
                <a:cubicBezTo>
                  <a:pt x="12705" y="19481"/>
                  <a:pt x="12538" y="19600"/>
                  <a:pt x="12371" y="19707"/>
                </a:cubicBezTo>
                <a:cubicBezTo>
                  <a:pt x="11990" y="19933"/>
                  <a:pt x="11669" y="20219"/>
                  <a:pt x="11407" y="20564"/>
                </a:cubicBezTo>
                <a:cubicBezTo>
                  <a:pt x="11216" y="20886"/>
                  <a:pt x="11121" y="21255"/>
                  <a:pt x="11133" y="21624"/>
                </a:cubicBezTo>
                <a:cubicBezTo>
                  <a:pt x="11038" y="21660"/>
                  <a:pt x="10931" y="21696"/>
                  <a:pt x="10824" y="21731"/>
                </a:cubicBezTo>
                <a:cubicBezTo>
                  <a:pt x="10323" y="21195"/>
                  <a:pt x="9883" y="20600"/>
                  <a:pt x="9502" y="19981"/>
                </a:cubicBezTo>
                <a:cubicBezTo>
                  <a:pt x="9252" y="19576"/>
                  <a:pt x="9026" y="19160"/>
                  <a:pt x="8811" y="18743"/>
                </a:cubicBezTo>
                <a:cubicBezTo>
                  <a:pt x="8954" y="18683"/>
                  <a:pt x="9085" y="18624"/>
                  <a:pt x="9240" y="18564"/>
                </a:cubicBezTo>
                <a:cubicBezTo>
                  <a:pt x="9276" y="18862"/>
                  <a:pt x="9490" y="19088"/>
                  <a:pt x="9776" y="19148"/>
                </a:cubicBezTo>
                <a:cubicBezTo>
                  <a:pt x="9822" y="19152"/>
                  <a:pt x="9870" y="19155"/>
                  <a:pt x="9917" y="19155"/>
                </a:cubicBezTo>
                <a:cubicBezTo>
                  <a:pt x="10111" y="19155"/>
                  <a:pt x="10308" y="19115"/>
                  <a:pt x="10490" y="19029"/>
                </a:cubicBezTo>
                <a:cubicBezTo>
                  <a:pt x="11728" y="18564"/>
                  <a:pt x="12883" y="17838"/>
                  <a:pt x="13741" y="16838"/>
                </a:cubicBezTo>
                <a:cubicBezTo>
                  <a:pt x="14122" y="16397"/>
                  <a:pt x="14455" y="15850"/>
                  <a:pt x="14395" y="15266"/>
                </a:cubicBezTo>
                <a:cubicBezTo>
                  <a:pt x="14395" y="15159"/>
                  <a:pt x="14348" y="15052"/>
                  <a:pt x="14264" y="14992"/>
                </a:cubicBezTo>
                <a:lnTo>
                  <a:pt x="14253" y="14992"/>
                </a:lnTo>
                <a:cubicBezTo>
                  <a:pt x="14208" y="14966"/>
                  <a:pt x="14163" y="14952"/>
                  <a:pt x="14114" y="14952"/>
                </a:cubicBezTo>
                <a:cubicBezTo>
                  <a:pt x="14097" y="14952"/>
                  <a:pt x="14080" y="14954"/>
                  <a:pt x="14062" y="14957"/>
                </a:cubicBezTo>
                <a:cubicBezTo>
                  <a:pt x="14016" y="14954"/>
                  <a:pt x="13971" y="14953"/>
                  <a:pt x="13925" y="14953"/>
                </a:cubicBezTo>
                <a:cubicBezTo>
                  <a:pt x="13724" y="14953"/>
                  <a:pt x="13528" y="14973"/>
                  <a:pt x="13324" y="14992"/>
                </a:cubicBezTo>
                <a:cubicBezTo>
                  <a:pt x="12907" y="15052"/>
                  <a:pt x="12490" y="15171"/>
                  <a:pt x="12086" y="15338"/>
                </a:cubicBezTo>
                <a:cubicBezTo>
                  <a:pt x="11824" y="15445"/>
                  <a:pt x="11574" y="15576"/>
                  <a:pt x="11324" y="15719"/>
                </a:cubicBezTo>
                <a:cubicBezTo>
                  <a:pt x="11121" y="15838"/>
                  <a:pt x="10919" y="15957"/>
                  <a:pt x="10716" y="16088"/>
                </a:cubicBezTo>
                <a:cubicBezTo>
                  <a:pt x="10288" y="16373"/>
                  <a:pt x="9859" y="16659"/>
                  <a:pt x="9561" y="17076"/>
                </a:cubicBezTo>
                <a:cubicBezTo>
                  <a:pt x="9323" y="17457"/>
                  <a:pt x="9204" y="17897"/>
                  <a:pt x="9204" y="18338"/>
                </a:cubicBezTo>
                <a:cubicBezTo>
                  <a:pt x="9038" y="18409"/>
                  <a:pt x="8859" y="18457"/>
                  <a:pt x="8680" y="18505"/>
                </a:cubicBezTo>
                <a:cubicBezTo>
                  <a:pt x="8311" y="17731"/>
                  <a:pt x="7978" y="16921"/>
                  <a:pt x="7692" y="16100"/>
                </a:cubicBezTo>
                <a:cubicBezTo>
                  <a:pt x="7573" y="15742"/>
                  <a:pt x="7466" y="15385"/>
                  <a:pt x="7359" y="15028"/>
                </a:cubicBezTo>
                <a:cubicBezTo>
                  <a:pt x="7537" y="14957"/>
                  <a:pt x="7704" y="14885"/>
                  <a:pt x="7871" y="14814"/>
                </a:cubicBezTo>
                <a:cubicBezTo>
                  <a:pt x="7907" y="15123"/>
                  <a:pt x="8145" y="15361"/>
                  <a:pt x="8454" y="15421"/>
                </a:cubicBezTo>
                <a:cubicBezTo>
                  <a:pt x="8498" y="15425"/>
                  <a:pt x="8543" y="15427"/>
                  <a:pt x="8587" y="15427"/>
                </a:cubicBezTo>
                <a:cubicBezTo>
                  <a:pt x="8804" y="15427"/>
                  <a:pt x="9018" y="15379"/>
                  <a:pt x="9216" y="15290"/>
                </a:cubicBezTo>
                <a:cubicBezTo>
                  <a:pt x="10526" y="14766"/>
                  <a:pt x="11752" y="13992"/>
                  <a:pt x="12657" y="12909"/>
                </a:cubicBezTo>
                <a:cubicBezTo>
                  <a:pt x="13050" y="12433"/>
                  <a:pt x="13407" y="11837"/>
                  <a:pt x="13324" y="11218"/>
                </a:cubicBezTo>
                <a:cubicBezTo>
                  <a:pt x="13324" y="11099"/>
                  <a:pt x="13276" y="11004"/>
                  <a:pt x="13193" y="10932"/>
                </a:cubicBezTo>
                <a:cubicBezTo>
                  <a:pt x="13133" y="10897"/>
                  <a:pt x="13062" y="10885"/>
                  <a:pt x="12990" y="10885"/>
                </a:cubicBezTo>
                <a:cubicBezTo>
                  <a:pt x="12729" y="10897"/>
                  <a:pt x="12467" y="10909"/>
                  <a:pt x="12205" y="10956"/>
                </a:cubicBezTo>
                <a:cubicBezTo>
                  <a:pt x="11752" y="11016"/>
                  <a:pt x="11312" y="11147"/>
                  <a:pt x="10883" y="11325"/>
                </a:cubicBezTo>
                <a:cubicBezTo>
                  <a:pt x="10609" y="11444"/>
                  <a:pt x="10335" y="11587"/>
                  <a:pt x="10085" y="11742"/>
                </a:cubicBezTo>
                <a:cubicBezTo>
                  <a:pt x="9859" y="11873"/>
                  <a:pt x="9645" y="12004"/>
                  <a:pt x="9431" y="12159"/>
                </a:cubicBezTo>
                <a:cubicBezTo>
                  <a:pt x="8978" y="12456"/>
                  <a:pt x="8526" y="12778"/>
                  <a:pt x="8204" y="13230"/>
                </a:cubicBezTo>
                <a:cubicBezTo>
                  <a:pt x="7966" y="13623"/>
                  <a:pt x="7835" y="14099"/>
                  <a:pt x="7847" y="14564"/>
                </a:cubicBezTo>
                <a:lnTo>
                  <a:pt x="7847" y="14576"/>
                </a:lnTo>
                <a:cubicBezTo>
                  <a:pt x="7668" y="14647"/>
                  <a:pt x="7478" y="14707"/>
                  <a:pt x="7287" y="14766"/>
                </a:cubicBezTo>
                <a:cubicBezTo>
                  <a:pt x="7025" y="13837"/>
                  <a:pt x="6799" y="12909"/>
                  <a:pt x="6597" y="11968"/>
                </a:cubicBezTo>
                <a:cubicBezTo>
                  <a:pt x="6513" y="11551"/>
                  <a:pt x="6418" y="11135"/>
                  <a:pt x="6323" y="10718"/>
                </a:cubicBezTo>
                <a:cubicBezTo>
                  <a:pt x="6490" y="10658"/>
                  <a:pt x="6656" y="10599"/>
                  <a:pt x="6811" y="10528"/>
                </a:cubicBezTo>
                <a:cubicBezTo>
                  <a:pt x="6835" y="10825"/>
                  <a:pt x="7049" y="11063"/>
                  <a:pt x="7335" y="11123"/>
                </a:cubicBezTo>
                <a:cubicBezTo>
                  <a:pt x="7399" y="11132"/>
                  <a:pt x="7463" y="11136"/>
                  <a:pt x="7526" y="11136"/>
                </a:cubicBezTo>
                <a:cubicBezTo>
                  <a:pt x="7711" y="11136"/>
                  <a:pt x="7893" y="11099"/>
                  <a:pt x="8061" y="11028"/>
                </a:cubicBezTo>
                <a:cubicBezTo>
                  <a:pt x="9300" y="10587"/>
                  <a:pt x="10478" y="9896"/>
                  <a:pt x="11359" y="8908"/>
                </a:cubicBezTo>
                <a:cubicBezTo>
                  <a:pt x="11752" y="8480"/>
                  <a:pt x="12098" y="7944"/>
                  <a:pt x="12050" y="7349"/>
                </a:cubicBezTo>
                <a:cubicBezTo>
                  <a:pt x="12050" y="7253"/>
                  <a:pt x="12002" y="7146"/>
                  <a:pt x="11931" y="7087"/>
                </a:cubicBezTo>
                <a:lnTo>
                  <a:pt x="11919" y="7087"/>
                </a:lnTo>
                <a:cubicBezTo>
                  <a:pt x="11859" y="7051"/>
                  <a:pt x="11800" y="7039"/>
                  <a:pt x="11728" y="7039"/>
                </a:cubicBezTo>
                <a:cubicBezTo>
                  <a:pt x="11669" y="7036"/>
                  <a:pt x="11609" y="7035"/>
                  <a:pt x="11548" y="7035"/>
                </a:cubicBezTo>
                <a:cubicBezTo>
                  <a:pt x="11365" y="7035"/>
                  <a:pt x="11178" y="7048"/>
                  <a:pt x="10990" y="7075"/>
                </a:cubicBezTo>
                <a:cubicBezTo>
                  <a:pt x="10574" y="7122"/>
                  <a:pt x="10145" y="7218"/>
                  <a:pt x="9752" y="7372"/>
                </a:cubicBezTo>
                <a:cubicBezTo>
                  <a:pt x="9490" y="7480"/>
                  <a:pt x="9228" y="7599"/>
                  <a:pt x="8978" y="7741"/>
                </a:cubicBezTo>
                <a:cubicBezTo>
                  <a:pt x="8776" y="7849"/>
                  <a:pt x="8561" y="7980"/>
                  <a:pt x="8359" y="8099"/>
                </a:cubicBezTo>
                <a:cubicBezTo>
                  <a:pt x="7918" y="8361"/>
                  <a:pt x="7478" y="8646"/>
                  <a:pt x="7168" y="9063"/>
                </a:cubicBezTo>
                <a:cubicBezTo>
                  <a:pt x="6930" y="9432"/>
                  <a:pt x="6799" y="9861"/>
                  <a:pt x="6787" y="10301"/>
                </a:cubicBezTo>
                <a:lnTo>
                  <a:pt x="6787" y="10313"/>
                </a:lnTo>
                <a:cubicBezTo>
                  <a:pt x="6621" y="10373"/>
                  <a:pt x="6442" y="10420"/>
                  <a:pt x="6263" y="10468"/>
                </a:cubicBezTo>
                <a:cubicBezTo>
                  <a:pt x="6013" y="9325"/>
                  <a:pt x="5811" y="8170"/>
                  <a:pt x="5835" y="6979"/>
                </a:cubicBezTo>
                <a:lnTo>
                  <a:pt x="5871" y="6979"/>
                </a:lnTo>
                <a:cubicBezTo>
                  <a:pt x="6049" y="6920"/>
                  <a:pt x="6216" y="6848"/>
                  <a:pt x="6394" y="6777"/>
                </a:cubicBezTo>
                <a:cubicBezTo>
                  <a:pt x="6418" y="7027"/>
                  <a:pt x="6621" y="7241"/>
                  <a:pt x="6871" y="7289"/>
                </a:cubicBezTo>
                <a:cubicBezTo>
                  <a:pt x="6914" y="7294"/>
                  <a:pt x="6957" y="7296"/>
                  <a:pt x="7000" y="7296"/>
                </a:cubicBezTo>
                <a:cubicBezTo>
                  <a:pt x="7175" y="7296"/>
                  <a:pt x="7352" y="7258"/>
                  <a:pt x="7514" y="7182"/>
                </a:cubicBezTo>
                <a:cubicBezTo>
                  <a:pt x="8621" y="6789"/>
                  <a:pt x="9621" y="6110"/>
                  <a:pt x="10407" y="5229"/>
                </a:cubicBezTo>
                <a:cubicBezTo>
                  <a:pt x="10752" y="4836"/>
                  <a:pt x="11050" y="4348"/>
                  <a:pt x="10990" y="3824"/>
                </a:cubicBezTo>
                <a:cubicBezTo>
                  <a:pt x="10990" y="3729"/>
                  <a:pt x="10943" y="3646"/>
                  <a:pt x="10883" y="3586"/>
                </a:cubicBezTo>
                <a:cubicBezTo>
                  <a:pt x="10824" y="3562"/>
                  <a:pt x="10764" y="3550"/>
                  <a:pt x="10704" y="3550"/>
                </a:cubicBezTo>
                <a:cubicBezTo>
                  <a:pt x="10490" y="3550"/>
                  <a:pt x="10264" y="3562"/>
                  <a:pt x="10050" y="3598"/>
                </a:cubicBezTo>
                <a:cubicBezTo>
                  <a:pt x="9669" y="3646"/>
                  <a:pt x="9300" y="3741"/>
                  <a:pt x="8942" y="3896"/>
                </a:cubicBezTo>
                <a:cubicBezTo>
                  <a:pt x="8716" y="3991"/>
                  <a:pt x="8490" y="4098"/>
                  <a:pt x="8264" y="4229"/>
                </a:cubicBezTo>
                <a:cubicBezTo>
                  <a:pt x="8085" y="4336"/>
                  <a:pt x="7907" y="4455"/>
                  <a:pt x="7728" y="4563"/>
                </a:cubicBezTo>
                <a:cubicBezTo>
                  <a:pt x="7323" y="4789"/>
                  <a:pt x="6966" y="5098"/>
                  <a:pt x="6680" y="5455"/>
                </a:cubicBezTo>
                <a:cubicBezTo>
                  <a:pt x="6478" y="5789"/>
                  <a:pt x="6359" y="6170"/>
                  <a:pt x="6371" y="6575"/>
                </a:cubicBezTo>
                <a:cubicBezTo>
                  <a:pt x="6204" y="6634"/>
                  <a:pt x="6025" y="6682"/>
                  <a:pt x="5859" y="6729"/>
                </a:cubicBezTo>
                <a:cubicBezTo>
                  <a:pt x="5894" y="6194"/>
                  <a:pt x="5954" y="5670"/>
                  <a:pt x="6061" y="5146"/>
                </a:cubicBezTo>
                <a:cubicBezTo>
                  <a:pt x="6061" y="5110"/>
                  <a:pt x="6073" y="5074"/>
                  <a:pt x="6085" y="5039"/>
                </a:cubicBezTo>
                <a:cubicBezTo>
                  <a:pt x="6097" y="4955"/>
                  <a:pt x="6109" y="4884"/>
                  <a:pt x="6121" y="4801"/>
                </a:cubicBezTo>
                <a:cubicBezTo>
                  <a:pt x="6144" y="4705"/>
                  <a:pt x="6180" y="4598"/>
                  <a:pt x="6204" y="4503"/>
                </a:cubicBezTo>
                <a:lnTo>
                  <a:pt x="6216" y="4503"/>
                </a:lnTo>
                <a:cubicBezTo>
                  <a:pt x="6585" y="4491"/>
                  <a:pt x="6942" y="4360"/>
                  <a:pt x="7252" y="4146"/>
                </a:cubicBezTo>
                <a:cubicBezTo>
                  <a:pt x="7549" y="3848"/>
                  <a:pt x="7811" y="3503"/>
                  <a:pt x="7990" y="3110"/>
                </a:cubicBezTo>
                <a:cubicBezTo>
                  <a:pt x="8085" y="2943"/>
                  <a:pt x="8180" y="2765"/>
                  <a:pt x="8264" y="2586"/>
                </a:cubicBezTo>
                <a:cubicBezTo>
                  <a:pt x="8371" y="2372"/>
                  <a:pt x="8466" y="2146"/>
                  <a:pt x="8549" y="1919"/>
                </a:cubicBezTo>
                <a:cubicBezTo>
                  <a:pt x="8669" y="1586"/>
                  <a:pt x="8740" y="1229"/>
                  <a:pt x="8764" y="872"/>
                </a:cubicBezTo>
                <a:cubicBezTo>
                  <a:pt x="8776" y="657"/>
                  <a:pt x="8776" y="455"/>
                  <a:pt x="8764" y="252"/>
                </a:cubicBezTo>
                <a:cubicBezTo>
                  <a:pt x="8764" y="193"/>
                  <a:pt x="8752" y="133"/>
                  <a:pt x="8716" y="86"/>
                </a:cubicBezTo>
                <a:cubicBezTo>
                  <a:pt x="8664" y="34"/>
                  <a:pt x="8594" y="0"/>
                  <a:pt x="85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2">
            <a:alphaModFix amt="58000"/>
          </a:blip>
          <a:srcRect b="36168" l="12587" r="42456" t="22940"/>
          <a:stretch/>
        </p:blipFill>
        <p:spPr>
          <a:xfrm>
            <a:off x="1458125" y="1188100"/>
            <a:ext cx="7729823" cy="39554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type="title"/>
          </p:nvPr>
        </p:nvSpPr>
        <p:spPr>
          <a:xfrm>
            <a:off x="1976860" y="3213300"/>
            <a:ext cx="51903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4"/>
          <p:cNvSpPr txBox="1"/>
          <p:nvPr>
            <p:ph idx="1" type="subTitle"/>
          </p:nvPr>
        </p:nvSpPr>
        <p:spPr>
          <a:xfrm>
            <a:off x="1976840" y="1401138"/>
            <a:ext cx="51903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2">
            <a:alphaModFix amt="58000"/>
          </a:blip>
          <a:srcRect b="40106" l="17218" r="43781" t="15186"/>
          <a:stretch/>
        </p:blipFill>
        <p:spPr>
          <a:xfrm rot="10800000">
            <a:off x="-76197" y="-38099"/>
            <a:ext cx="6705597" cy="432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 amt="58000"/>
          </a:blip>
          <a:srcRect b="36169" l="4109" r="42454" t="10656"/>
          <a:stretch/>
        </p:blipFill>
        <p:spPr>
          <a:xfrm rot="10800000">
            <a:off x="2" y="-1"/>
            <a:ext cx="91879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2345700" y="3726150"/>
            <a:ext cx="44526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type="title"/>
          </p:nvPr>
        </p:nvSpPr>
        <p:spPr>
          <a:xfrm>
            <a:off x="1584600" y="2195838"/>
            <a:ext cx="5974800" cy="15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2">
            <a:alphaModFix amt="58000"/>
          </a:blip>
          <a:srcRect b="36169" l="4109" r="42454" t="10656"/>
          <a:stretch/>
        </p:blipFill>
        <p:spPr>
          <a:xfrm rot="10800000">
            <a:off x="2" y="-1"/>
            <a:ext cx="91879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720000" y="1004567"/>
            <a:ext cx="3802800" cy="3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○"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■"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●"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○"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■"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●"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○"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■"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2" type="subTitle"/>
          </p:nvPr>
        </p:nvSpPr>
        <p:spPr>
          <a:xfrm>
            <a:off x="4624900" y="1211575"/>
            <a:ext cx="3804000" cy="3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○"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■"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●"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○"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■"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●"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○"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Char char="■"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720000" y="535000"/>
            <a:ext cx="77040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 rotWithShape="1">
          <a:blip r:embed="rId2">
            <a:alphaModFix amt="58000"/>
          </a:blip>
          <a:srcRect b="36169" l="4109" r="42454" t="10656"/>
          <a:stretch/>
        </p:blipFill>
        <p:spPr>
          <a:xfrm>
            <a:off x="2" y="-1"/>
            <a:ext cx="91879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type="title"/>
          </p:nvPr>
        </p:nvSpPr>
        <p:spPr>
          <a:xfrm>
            <a:off x="720000" y="1587600"/>
            <a:ext cx="42396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720000" y="2002938"/>
            <a:ext cx="42396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2" type="title"/>
          </p:nvPr>
        </p:nvSpPr>
        <p:spPr>
          <a:xfrm>
            <a:off x="720000" y="2640150"/>
            <a:ext cx="42396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3" name="Google Shape;93;p17"/>
          <p:cNvSpPr txBox="1"/>
          <p:nvPr>
            <p:ph idx="3" type="subTitle"/>
          </p:nvPr>
        </p:nvSpPr>
        <p:spPr>
          <a:xfrm>
            <a:off x="720000" y="3052375"/>
            <a:ext cx="42396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4" type="title"/>
          </p:nvPr>
        </p:nvSpPr>
        <p:spPr>
          <a:xfrm>
            <a:off x="720000" y="3690188"/>
            <a:ext cx="42396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" name="Google Shape;95;p17"/>
          <p:cNvSpPr txBox="1"/>
          <p:nvPr>
            <p:ph idx="5" type="subTitle"/>
          </p:nvPr>
        </p:nvSpPr>
        <p:spPr>
          <a:xfrm>
            <a:off x="720000" y="4101800"/>
            <a:ext cx="42396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6" type="title"/>
          </p:nvPr>
        </p:nvSpPr>
        <p:spPr>
          <a:xfrm>
            <a:off x="720000" y="535000"/>
            <a:ext cx="7704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 amt="58000"/>
          </a:blip>
          <a:srcRect b="36169" l="4109" r="42454" t="10656"/>
          <a:stretch/>
        </p:blipFill>
        <p:spPr>
          <a:xfrm rot="10800000">
            <a:off x="2" y="-1"/>
            <a:ext cx="91879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type="title"/>
          </p:nvPr>
        </p:nvSpPr>
        <p:spPr>
          <a:xfrm>
            <a:off x="715100" y="3296764"/>
            <a:ext cx="24453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" name="Google Shape;100;p18"/>
          <p:cNvSpPr txBox="1"/>
          <p:nvPr>
            <p:ph idx="1" type="subTitle"/>
          </p:nvPr>
        </p:nvSpPr>
        <p:spPr>
          <a:xfrm>
            <a:off x="712900" y="4046004"/>
            <a:ext cx="24453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2" type="title"/>
          </p:nvPr>
        </p:nvSpPr>
        <p:spPr>
          <a:xfrm>
            <a:off x="3347150" y="3296750"/>
            <a:ext cx="24453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" name="Google Shape;102;p18"/>
          <p:cNvSpPr txBox="1"/>
          <p:nvPr>
            <p:ph idx="3" type="subTitle"/>
          </p:nvPr>
        </p:nvSpPr>
        <p:spPr>
          <a:xfrm>
            <a:off x="3347150" y="4045990"/>
            <a:ext cx="24453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4" type="title"/>
          </p:nvPr>
        </p:nvSpPr>
        <p:spPr>
          <a:xfrm>
            <a:off x="5976925" y="3296764"/>
            <a:ext cx="24453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" name="Google Shape;104;p18"/>
          <p:cNvSpPr txBox="1"/>
          <p:nvPr>
            <p:ph idx="5" type="subTitle"/>
          </p:nvPr>
        </p:nvSpPr>
        <p:spPr>
          <a:xfrm>
            <a:off x="5981400" y="4045975"/>
            <a:ext cx="24453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6" type="title"/>
          </p:nvPr>
        </p:nvSpPr>
        <p:spPr>
          <a:xfrm>
            <a:off x="715100" y="535000"/>
            <a:ext cx="77094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2">
            <a:alphaModFix amt="58000"/>
          </a:blip>
          <a:srcRect b="36169" l="4109" r="42454" t="10656"/>
          <a:stretch/>
        </p:blipFill>
        <p:spPr>
          <a:xfrm>
            <a:off x="2" y="-1"/>
            <a:ext cx="91879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type="title"/>
          </p:nvPr>
        </p:nvSpPr>
        <p:spPr>
          <a:xfrm>
            <a:off x="1231550" y="1768675"/>
            <a:ext cx="1512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753050" y="2286750"/>
            <a:ext cx="24690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2" type="title"/>
          </p:nvPr>
        </p:nvSpPr>
        <p:spPr>
          <a:xfrm>
            <a:off x="6397200" y="1768675"/>
            <a:ext cx="1508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" name="Google Shape;111;p19"/>
          <p:cNvSpPr txBox="1"/>
          <p:nvPr>
            <p:ph idx="3" type="subTitle"/>
          </p:nvPr>
        </p:nvSpPr>
        <p:spPr>
          <a:xfrm>
            <a:off x="5917050" y="2286750"/>
            <a:ext cx="24690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4" type="title"/>
          </p:nvPr>
        </p:nvSpPr>
        <p:spPr>
          <a:xfrm>
            <a:off x="1233200" y="3278275"/>
            <a:ext cx="1508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3" name="Google Shape;113;p19"/>
          <p:cNvSpPr txBox="1"/>
          <p:nvPr>
            <p:ph idx="5" type="subTitle"/>
          </p:nvPr>
        </p:nvSpPr>
        <p:spPr>
          <a:xfrm>
            <a:off x="753050" y="3796375"/>
            <a:ext cx="24690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6" type="title"/>
          </p:nvPr>
        </p:nvSpPr>
        <p:spPr>
          <a:xfrm>
            <a:off x="6442950" y="3278275"/>
            <a:ext cx="1417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5" name="Google Shape;115;p19"/>
          <p:cNvSpPr txBox="1"/>
          <p:nvPr>
            <p:ph idx="7" type="subTitle"/>
          </p:nvPr>
        </p:nvSpPr>
        <p:spPr>
          <a:xfrm>
            <a:off x="5917050" y="3796375"/>
            <a:ext cx="24690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8" type="title"/>
          </p:nvPr>
        </p:nvSpPr>
        <p:spPr>
          <a:xfrm>
            <a:off x="720000" y="535000"/>
            <a:ext cx="7704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 rotWithShape="1">
          <a:blip r:embed="rId2">
            <a:alphaModFix amt="58000"/>
          </a:blip>
          <a:srcRect b="36169" l="4109" r="42454" t="10656"/>
          <a:stretch/>
        </p:blipFill>
        <p:spPr>
          <a:xfrm rot="10800000">
            <a:off x="2" y="-1"/>
            <a:ext cx="91879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>
            <p:ph type="title"/>
          </p:nvPr>
        </p:nvSpPr>
        <p:spPr>
          <a:xfrm>
            <a:off x="717550" y="1328075"/>
            <a:ext cx="25056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0" name="Google Shape;120;p20"/>
          <p:cNvSpPr txBox="1"/>
          <p:nvPr>
            <p:ph idx="1" type="subTitle"/>
          </p:nvPr>
        </p:nvSpPr>
        <p:spPr>
          <a:xfrm>
            <a:off x="717550" y="1761475"/>
            <a:ext cx="2505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2" type="title"/>
          </p:nvPr>
        </p:nvSpPr>
        <p:spPr>
          <a:xfrm>
            <a:off x="5919651" y="1328075"/>
            <a:ext cx="25068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" name="Google Shape;122;p20"/>
          <p:cNvSpPr txBox="1"/>
          <p:nvPr>
            <p:ph idx="3" type="subTitle"/>
          </p:nvPr>
        </p:nvSpPr>
        <p:spPr>
          <a:xfrm>
            <a:off x="5919653" y="1761475"/>
            <a:ext cx="2506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4" type="title"/>
          </p:nvPr>
        </p:nvSpPr>
        <p:spPr>
          <a:xfrm>
            <a:off x="717550" y="2509125"/>
            <a:ext cx="25056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4" name="Google Shape;124;p20"/>
          <p:cNvSpPr txBox="1"/>
          <p:nvPr>
            <p:ph idx="5" type="subTitle"/>
          </p:nvPr>
        </p:nvSpPr>
        <p:spPr>
          <a:xfrm>
            <a:off x="717550" y="2938125"/>
            <a:ext cx="2505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6" type="title"/>
          </p:nvPr>
        </p:nvSpPr>
        <p:spPr>
          <a:xfrm>
            <a:off x="717550" y="3684875"/>
            <a:ext cx="25056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6" name="Google Shape;126;p20"/>
          <p:cNvSpPr txBox="1"/>
          <p:nvPr>
            <p:ph idx="7" type="subTitle"/>
          </p:nvPr>
        </p:nvSpPr>
        <p:spPr>
          <a:xfrm>
            <a:off x="717547" y="4114775"/>
            <a:ext cx="2505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8" type="title"/>
          </p:nvPr>
        </p:nvSpPr>
        <p:spPr>
          <a:xfrm>
            <a:off x="5920248" y="2509125"/>
            <a:ext cx="25056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" name="Google Shape;128;p20"/>
          <p:cNvSpPr txBox="1"/>
          <p:nvPr>
            <p:ph idx="9" type="subTitle"/>
          </p:nvPr>
        </p:nvSpPr>
        <p:spPr>
          <a:xfrm>
            <a:off x="5920245" y="2936583"/>
            <a:ext cx="2505600" cy="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3" type="title"/>
          </p:nvPr>
        </p:nvSpPr>
        <p:spPr>
          <a:xfrm>
            <a:off x="5920250" y="3684875"/>
            <a:ext cx="25056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0" name="Google Shape;130;p20"/>
          <p:cNvSpPr txBox="1"/>
          <p:nvPr>
            <p:ph idx="14" type="subTitle"/>
          </p:nvPr>
        </p:nvSpPr>
        <p:spPr>
          <a:xfrm>
            <a:off x="5920245" y="4114775"/>
            <a:ext cx="2505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5" type="title"/>
          </p:nvPr>
        </p:nvSpPr>
        <p:spPr>
          <a:xfrm>
            <a:off x="720000" y="538325"/>
            <a:ext cx="77088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 amt="56000"/>
          </a:blip>
          <a:srcRect b="7541" l="37227" r="4585" t="3427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type="title"/>
          </p:nvPr>
        </p:nvSpPr>
        <p:spPr>
          <a:xfrm>
            <a:off x="867500" y="2177863"/>
            <a:ext cx="4280700" cy="16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915300" y="918900"/>
            <a:ext cx="14286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867500" y="3909925"/>
            <a:ext cx="4280700" cy="5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 rotWithShape="1">
          <a:blip r:embed="rId2">
            <a:alphaModFix amt="58000"/>
          </a:blip>
          <a:srcRect b="36168" l="12587" r="42456" t="17610"/>
          <a:stretch/>
        </p:blipFill>
        <p:spPr>
          <a:xfrm>
            <a:off x="1458125" y="672475"/>
            <a:ext cx="7729823" cy="447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2">
            <a:alphaModFix amt="58000"/>
          </a:blip>
          <a:srcRect b="40106" l="17218" r="43781" t="15186"/>
          <a:stretch/>
        </p:blipFill>
        <p:spPr>
          <a:xfrm rot="10800000">
            <a:off x="-76197" y="-38099"/>
            <a:ext cx="6705597" cy="432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>
            <p:ph hasCustomPrompt="1" type="title"/>
          </p:nvPr>
        </p:nvSpPr>
        <p:spPr>
          <a:xfrm>
            <a:off x="2240250" y="1508200"/>
            <a:ext cx="4663500" cy="9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6" name="Google Shape;136;p21"/>
          <p:cNvSpPr txBox="1"/>
          <p:nvPr>
            <p:ph idx="1" type="subTitle"/>
          </p:nvPr>
        </p:nvSpPr>
        <p:spPr>
          <a:xfrm>
            <a:off x="2240250" y="2420500"/>
            <a:ext cx="4663500" cy="3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hasCustomPrompt="1" idx="2" type="title"/>
          </p:nvPr>
        </p:nvSpPr>
        <p:spPr>
          <a:xfrm>
            <a:off x="2240250" y="3111500"/>
            <a:ext cx="46635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8" name="Google Shape;138;p21"/>
          <p:cNvSpPr txBox="1"/>
          <p:nvPr>
            <p:ph idx="3" type="subTitle"/>
          </p:nvPr>
        </p:nvSpPr>
        <p:spPr>
          <a:xfrm>
            <a:off x="2240250" y="4025900"/>
            <a:ext cx="46635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4" type="title"/>
          </p:nvPr>
        </p:nvSpPr>
        <p:spPr>
          <a:xfrm>
            <a:off x="720000" y="539496"/>
            <a:ext cx="77085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 rotWithShape="1">
          <a:blip r:embed="rId2">
            <a:alphaModFix amt="58000"/>
          </a:blip>
          <a:srcRect b="36169" l="4109" r="42454" t="10656"/>
          <a:stretch/>
        </p:blipFill>
        <p:spPr>
          <a:xfrm rot="10800000">
            <a:off x="2" y="-1"/>
            <a:ext cx="91879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hasCustomPrompt="1" type="title"/>
          </p:nvPr>
        </p:nvSpPr>
        <p:spPr>
          <a:xfrm>
            <a:off x="717750" y="525700"/>
            <a:ext cx="77085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3" name="Google Shape;143;p22"/>
          <p:cNvSpPr txBox="1"/>
          <p:nvPr>
            <p:ph hasCustomPrompt="1" idx="2" type="title"/>
          </p:nvPr>
        </p:nvSpPr>
        <p:spPr>
          <a:xfrm>
            <a:off x="843738" y="2042025"/>
            <a:ext cx="19902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" name="Google Shape;144;p22"/>
          <p:cNvSpPr txBox="1"/>
          <p:nvPr>
            <p:ph idx="1" type="subTitle"/>
          </p:nvPr>
        </p:nvSpPr>
        <p:spPr>
          <a:xfrm>
            <a:off x="843738" y="3632725"/>
            <a:ext cx="2651700" cy="7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hasCustomPrompt="1" idx="3" type="title"/>
          </p:nvPr>
        </p:nvSpPr>
        <p:spPr>
          <a:xfrm>
            <a:off x="5066263" y="2042025"/>
            <a:ext cx="19902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" name="Google Shape;146;p22"/>
          <p:cNvSpPr txBox="1"/>
          <p:nvPr>
            <p:ph idx="4" type="subTitle"/>
          </p:nvPr>
        </p:nvSpPr>
        <p:spPr>
          <a:xfrm>
            <a:off x="5066263" y="3632725"/>
            <a:ext cx="2651700" cy="7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Section header 1">
  <p:cSld name="CUSTOM_2"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2">
            <a:alphaModFix amt="56000"/>
          </a:blip>
          <a:srcRect b="-3427" l="28982" r="12830" t="4524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>
            <p:ph type="title"/>
          </p:nvPr>
        </p:nvSpPr>
        <p:spPr>
          <a:xfrm>
            <a:off x="3682700" y="1818075"/>
            <a:ext cx="3194400" cy="9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0" name="Google Shape;150;p23"/>
          <p:cNvSpPr txBox="1"/>
          <p:nvPr>
            <p:ph hasCustomPrompt="1" idx="2" type="title"/>
          </p:nvPr>
        </p:nvSpPr>
        <p:spPr>
          <a:xfrm>
            <a:off x="6958813" y="2164750"/>
            <a:ext cx="14286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1" name="Google Shape;151;p23"/>
          <p:cNvSpPr txBox="1"/>
          <p:nvPr>
            <p:ph idx="1" type="subTitle"/>
          </p:nvPr>
        </p:nvSpPr>
        <p:spPr>
          <a:xfrm>
            <a:off x="4267925" y="2796075"/>
            <a:ext cx="2609100" cy="5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Section header 2">
  <p:cSld name="CUSTOM_3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 rotWithShape="1">
          <a:blip r:embed="rId2">
            <a:alphaModFix amt="56000"/>
          </a:blip>
          <a:srcRect b="33943" l="38868" r="-3082" t="18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>
            <p:ph type="title"/>
          </p:nvPr>
        </p:nvSpPr>
        <p:spPr>
          <a:xfrm>
            <a:off x="2733450" y="2406475"/>
            <a:ext cx="36771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5" name="Google Shape;155;p24"/>
          <p:cNvSpPr txBox="1"/>
          <p:nvPr>
            <p:ph hasCustomPrompt="1" idx="2" type="title"/>
          </p:nvPr>
        </p:nvSpPr>
        <p:spPr>
          <a:xfrm>
            <a:off x="3857700" y="1147500"/>
            <a:ext cx="14286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6" name="Google Shape;156;p24"/>
          <p:cNvSpPr txBox="1"/>
          <p:nvPr>
            <p:ph idx="1" type="subTitle"/>
          </p:nvPr>
        </p:nvSpPr>
        <p:spPr>
          <a:xfrm>
            <a:off x="3329550" y="3384775"/>
            <a:ext cx="24849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 rotWithShape="1">
          <a:blip r:embed="rId2">
            <a:alphaModFix amt="58000"/>
          </a:blip>
          <a:srcRect b="36169" l="4109" r="42454" t="10656"/>
          <a:stretch/>
        </p:blipFill>
        <p:spPr>
          <a:xfrm rot="10800000">
            <a:off x="2" y="-1"/>
            <a:ext cx="918794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 rotWithShape="1">
          <a:blip r:embed="rId2">
            <a:alphaModFix amt="58000"/>
          </a:blip>
          <a:srcRect b="36169" l="4109" r="42454" t="10656"/>
          <a:stretch/>
        </p:blipFill>
        <p:spPr>
          <a:xfrm>
            <a:off x="-21973" y="114299"/>
            <a:ext cx="91879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>
            <p:ph type="title"/>
          </p:nvPr>
        </p:nvSpPr>
        <p:spPr>
          <a:xfrm>
            <a:off x="5780950" y="2326100"/>
            <a:ext cx="2647800" cy="14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1" name="Google Shape;161;p25"/>
          <p:cNvSpPr/>
          <p:nvPr/>
        </p:nvSpPr>
        <p:spPr>
          <a:xfrm>
            <a:off x="294577" y="4364266"/>
            <a:ext cx="626166" cy="556650"/>
          </a:xfrm>
          <a:custGeom>
            <a:rect b="b" l="l" r="r" t="t"/>
            <a:pathLst>
              <a:path extrusionOk="0" h="20027" w="22528">
                <a:moveTo>
                  <a:pt x="10847" y="1"/>
                </a:moveTo>
                <a:cubicBezTo>
                  <a:pt x="10668" y="2334"/>
                  <a:pt x="10490" y="4668"/>
                  <a:pt x="10311" y="7002"/>
                </a:cubicBezTo>
                <a:cubicBezTo>
                  <a:pt x="10276" y="7490"/>
                  <a:pt x="10228" y="8002"/>
                  <a:pt x="9823" y="8395"/>
                </a:cubicBezTo>
                <a:cubicBezTo>
                  <a:pt x="9359" y="8835"/>
                  <a:pt x="8537" y="8990"/>
                  <a:pt x="7799" y="9097"/>
                </a:cubicBezTo>
                <a:cubicBezTo>
                  <a:pt x="5477" y="9442"/>
                  <a:pt x="3370" y="9633"/>
                  <a:pt x="1072" y="9847"/>
                </a:cubicBezTo>
                <a:cubicBezTo>
                  <a:pt x="715" y="9883"/>
                  <a:pt x="370" y="9907"/>
                  <a:pt x="0" y="9954"/>
                </a:cubicBezTo>
                <a:cubicBezTo>
                  <a:pt x="620" y="10014"/>
                  <a:pt x="1203" y="10061"/>
                  <a:pt x="1763" y="10109"/>
                </a:cubicBezTo>
                <a:cubicBezTo>
                  <a:pt x="4144" y="10311"/>
                  <a:pt x="5894" y="10514"/>
                  <a:pt x="7692" y="10704"/>
                </a:cubicBezTo>
                <a:cubicBezTo>
                  <a:pt x="8454" y="10776"/>
                  <a:pt x="9264" y="10883"/>
                  <a:pt x="9787" y="11312"/>
                </a:cubicBezTo>
                <a:cubicBezTo>
                  <a:pt x="10311" y="11740"/>
                  <a:pt x="10395" y="12324"/>
                  <a:pt x="10466" y="12883"/>
                </a:cubicBezTo>
                <a:cubicBezTo>
                  <a:pt x="10799" y="15300"/>
                  <a:pt x="11335" y="17598"/>
                  <a:pt x="11657" y="20027"/>
                </a:cubicBezTo>
                <a:cubicBezTo>
                  <a:pt x="11835" y="17681"/>
                  <a:pt x="12014" y="15348"/>
                  <a:pt x="12192" y="13014"/>
                </a:cubicBezTo>
                <a:cubicBezTo>
                  <a:pt x="12228" y="12526"/>
                  <a:pt x="12288" y="12014"/>
                  <a:pt x="12681" y="11633"/>
                </a:cubicBezTo>
                <a:cubicBezTo>
                  <a:pt x="13157" y="11181"/>
                  <a:pt x="13967" y="11038"/>
                  <a:pt x="14717" y="10919"/>
                </a:cubicBezTo>
                <a:cubicBezTo>
                  <a:pt x="17038" y="10573"/>
                  <a:pt x="19134" y="10383"/>
                  <a:pt x="21444" y="10169"/>
                </a:cubicBezTo>
                <a:cubicBezTo>
                  <a:pt x="21789" y="10133"/>
                  <a:pt x="22158" y="10097"/>
                  <a:pt x="22527" y="10061"/>
                </a:cubicBezTo>
                <a:lnTo>
                  <a:pt x="20753" y="9907"/>
                </a:lnTo>
                <a:cubicBezTo>
                  <a:pt x="18384" y="9704"/>
                  <a:pt x="16610" y="9502"/>
                  <a:pt x="14812" y="9311"/>
                </a:cubicBezTo>
                <a:cubicBezTo>
                  <a:pt x="14050" y="9240"/>
                  <a:pt x="13240" y="9133"/>
                  <a:pt x="12716" y="8704"/>
                </a:cubicBezTo>
                <a:cubicBezTo>
                  <a:pt x="12192" y="8287"/>
                  <a:pt x="12109" y="7692"/>
                  <a:pt x="12038" y="7144"/>
                </a:cubicBezTo>
                <a:cubicBezTo>
                  <a:pt x="11704" y="4716"/>
                  <a:pt x="11180" y="2418"/>
                  <a:pt x="10847" y="1"/>
                </a:cubicBezTo>
                <a:close/>
              </a:path>
            </a:pathLst>
          </a:custGeom>
          <a:solidFill>
            <a:srgbClr val="FFD9E6">
              <a:alpha val="71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 rotWithShape="1">
          <a:blip r:embed="rId2">
            <a:alphaModFix amt="58000"/>
          </a:blip>
          <a:srcRect b="36169" l="4109" r="42454" t="10656"/>
          <a:stretch/>
        </p:blipFill>
        <p:spPr>
          <a:xfrm rot="10800000">
            <a:off x="2" y="-1"/>
            <a:ext cx="91879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>
            <p:ph type="title"/>
          </p:nvPr>
        </p:nvSpPr>
        <p:spPr>
          <a:xfrm>
            <a:off x="715100" y="1317474"/>
            <a:ext cx="3600000" cy="11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65" name="Google Shape;165;p26"/>
          <p:cNvPicPr preferRelativeResize="0"/>
          <p:nvPr/>
        </p:nvPicPr>
        <p:blipFill rotWithShape="1">
          <a:blip r:embed="rId2">
            <a:alphaModFix amt="58000"/>
          </a:blip>
          <a:srcRect b="36169" l="4109" r="42454" t="10656"/>
          <a:stretch/>
        </p:blipFill>
        <p:spPr>
          <a:xfrm>
            <a:off x="-21973" y="114299"/>
            <a:ext cx="91879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/>
          <p:nvPr/>
        </p:nvSpPr>
        <p:spPr>
          <a:xfrm>
            <a:off x="7889705" y="225946"/>
            <a:ext cx="1102408" cy="980021"/>
          </a:xfrm>
          <a:custGeom>
            <a:rect b="b" l="l" r="r" t="t"/>
            <a:pathLst>
              <a:path extrusionOk="0" h="20027" w="22528">
                <a:moveTo>
                  <a:pt x="10847" y="1"/>
                </a:moveTo>
                <a:cubicBezTo>
                  <a:pt x="10668" y="2334"/>
                  <a:pt x="10490" y="4668"/>
                  <a:pt x="10311" y="7002"/>
                </a:cubicBezTo>
                <a:cubicBezTo>
                  <a:pt x="10276" y="7490"/>
                  <a:pt x="10228" y="8002"/>
                  <a:pt x="9823" y="8395"/>
                </a:cubicBezTo>
                <a:cubicBezTo>
                  <a:pt x="9359" y="8835"/>
                  <a:pt x="8537" y="8990"/>
                  <a:pt x="7799" y="9097"/>
                </a:cubicBezTo>
                <a:cubicBezTo>
                  <a:pt x="5477" y="9442"/>
                  <a:pt x="3370" y="9633"/>
                  <a:pt x="1072" y="9847"/>
                </a:cubicBezTo>
                <a:cubicBezTo>
                  <a:pt x="715" y="9883"/>
                  <a:pt x="370" y="9907"/>
                  <a:pt x="0" y="9954"/>
                </a:cubicBezTo>
                <a:cubicBezTo>
                  <a:pt x="620" y="10014"/>
                  <a:pt x="1203" y="10061"/>
                  <a:pt x="1763" y="10109"/>
                </a:cubicBezTo>
                <a:cubicBezTo>
                  <a:pt x="4144" y="10311"/>
                  <a:pt x="5894" y="10514"/>
                  <a:pt x="7692" y="10704"/>
                </a:cubicBezTo>
                <a:cubicBezTo>
                  <a:pt x="8454" y="10776"/>
                  <a:pt x="9264" y="10883"/>
                  <a:pt x="9787" y="11312"/>
                </a:cubicBezTo>
                <a:cubicBezTo>
                  <a:pt x="10311" y="11740"/>
                  <a:pt x="10395" y="12324"/>
                  <a:pt x="10466" y="12883"/>
                </a:cubicBezTo>
                <a:cubicBezTo>
                  <a:pt x="10799" y="15300"/>
                  <a:pt x="11335" y="17598"/>
                  <a:pt x="11657" y="20027"/>
                </a:cubicBezTo>
                <a:cubicBezTo>
                  <a:pt x="11835" y="17681"/>
                  <a:pt x="12014" y="15348"/>
                  <a:pt x="12192" y="13014"/>
                </a:cubicBezTo>
                <a:cubicBezTo>
                  <a:pt x="12228" y="12526"/>
                  <a:pt x="12288" y="12014"/>
                  <a:pt x="12681" y="11633"/>
                </a:cubicBezTo>
                <a:cubicBezTo>
                  <a:pt x="13157" y="11181"/>
                  <a:pt x="13967" y="11038"/>
                  <a:pt x="14717" y="10919"/>
                </a:cubicBezTo>
                <a:cubicBezTo>
                  <a:pt x="17038" y="10573"/>
                  <a:pt x="19134" y="10383"/>
                  <a:pt x="21444" y="10169"/>
                </a:cubicBezTo>
                <a:cubicBezTo>
                  <a:pt x="21789" y="10133"/>
                  <a:pt x="22158" y="10097"/>
                  <a:pt x="22527" y="10061"/>
                </a:cubicBezTo>
                <a:lnTo>
                  <a:pt x="20753" y="9907"/>
                </a:lnTo>
                <a:cubicBezTo>
                  <a:pt x="18384" y="9704"/>
                  <a:pt x="16610" y="9502"/>
                  <a:pt x="14812" y="9311"/>
                </a:cubicBezTo>
                <a:cubicBezTo>
                  <a:pt x="14050" y="9240"/>
                  <a:pt x="13240" y="9133"/>
                  <a:pt x="12716" y="8704"/>
                </a:cubicBezTo>
                <a:cubicBezTo>
                  <a:pt x="12192" y="8287"/>
                  <a:pt x="12109" y="7692"/>
                  <a:pt x="12038" y="7144"/>
                </a:cubicBezTo>
                <a:cubicBezTo>
                  <a:pt x="11704" y="4716"/>
                  <a:pt x="11180" y="2418"/>
                  <a:pt x="10847" y="1"/>
                </a:cubicBezTo>
                <a:close/>
              </a:path>
            </a:pathLst>
          </a:custGeom>
          <a:solidFill>
            <a:srgbClr val="FFD9E6">
              <a:alpha val="71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6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7"/>
          <p:cNvPicPr preferRelativeResize="0"/>
          <p:nvPr/>
        </p:nvPicPr>
        <p:blipFill rotWithShape="1">
          <a:blip r:embed="rId2">
            <a:alphaModFix amt="58000"/>
          </a:blip>
          <a:srcRect b="36169" l="4109" r="42454" t="10656"/>
          <a:stretch/>
        </p:blipFill>
        <p:spPr>
          <a:xfrm rot="10800000">
            <a:off x="2" y="-1"/>
            <a:ext cx="91879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>
            <p:ph idx="1" type="subTitle"/>
          </p:nvPr>
        </p:nvSpPr>
        <p:spPr>
          <a:xfrm>
            <a:off x="720000" y="2426425"/>
            <a:ext cx="30711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7"/>
          <p:cNvSpPr txBox="1"/>
          <p:nvPr>
            <p:ph type="title"/>
          </p:nvPr>
        </p:nvSpPr>
        <p:spPr>
          <a:xfrm>
            <a:off x="720000" y="1362875"/>
            <a:ext cx="30711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8"/>
          <p:cNvPicPr preferRelativeResize="0"/>
          <p:nvPr/>
        </p:nvPicPr>
        <p:blipFill rotWithShape="1">
          <a:blip r:embed="rId2">
            <a:alphaModFix amt="58000"/>
          </a:blip>
          <a:srcRect b="36169" l="4109" r="42454" t="10656"/>
          <a:stretch/>
        </p:blipFill>
        <p:spPr>
          <a:xfrm>
            <a:off x="2" y="-1"/>
            <a:ext cx="91879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>
            <p:ph idx="1" type="subTitle"/>
          </p:nvPr>
        </p:nvSpPr>
        <p:spPr>
          <a:xfrm>
            <a:off x="5521300" y="2755125"/>
            <a:ext cx="29076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type="title"/>
          </p:nvPr>
        </p:nvSpPr>
        <p:spPr>
          <a:xfrm>
            <a:off x="5521300" y="1604925"/>
            <a:ext cx="2907600" cy="11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9"/>
          <p:cNvPicPr preferRelativeResize="0"/>
          <p:nvPr/>
        </p:nvPicPr>
        <p:blipFill rotWithShape="1">
          <a:blip r:embed="rId2">
            <a:alphaModFix amt="58000"/>
          </a:blip>
          <a:srcRect b="36169" l="4109" r="42454" t="10656"/>
          <a:stretch/>
        </p:blipFill>
        <p:spPr>
          <a:xfrm rot="10800000">
            <a:off x="2" y="-1"/>
            <a:ext cx="91879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>
            <p:ph idx="1" type="subTitle"/>
          </p:nvPr>
        </p:nvSpPr>
        <p:spPr>
          <a:xfrm>
            <a:off x="720000" y="2913750"/>
            <a:ext cx="30642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type="title"/>
          </p:nvPr>
        </p:nvSpPr>
        <p:spPr>
          <a:xfrm>
            <a:off x="720000" y="1882250"/>
            <a:ext cx="3064200" cy="10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 rotWithShape="1">
          <a:blip r:embed="rId2">
            <a:alphaModFix amt="58000"/>
          </a:blip>
          <a:srcRect b="36169" l="4109" r="42454" t="10656"/>
          <a:stretch/>
        </p:blipFill>
        <p:spPr>
          <a:xfrm>
            <a:off x="2" y="-1"/>
            <a:ext cx="91879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0"/>
          <p:cNvSpPr txBox="1"/>
          <p:nvPr>
            <p:ph idx="1" type="subTitle"/>
          </p:nvPr>
        </p:nvSpPr>
        <p:spPr>
          <a:xfrm>
            <a:off x="2110250" y="1137325"/>
            <a:ext cx="4923600" cy="5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type="title"/>
          </p:nvPr>
        </p:nvSpPr>
        <p:spPr>
          <a:xfrm>
            <a:off x="715100" y="535000"/>
            <a:ext cx="7713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 amt="58000"/>
          </a:blip>
          <a:srcRect b="36169" l="4109" r="42454" t="10656"/>
          <a:stretch/>
        </p:blipFill>
        <p:spPr>
          <a:xfrm rot="10800000">
            <a:off x="2" y="-1"/>
            <a:ext cx="91879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type="title"/>
          </p:nvPr>
        </p:nvSpPr>
        <p:spPr>
          <a:xfrm>
            <a:off x="720000" y="535000"/>
            <a:ext cx="77040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20000" y="1010200"/>
            <a:ext cx="7704000" cy="3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AutoNum type="arabicPeriod"/>
              <a:defRPr sz="115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 rotWithShape="1">
          <a:blip r:embed="rId2">
            <a:alphaModFix amt="56000"/>
          </a:blip>
          <a:srcRect b="10910" l="36582" r="5231" t="30903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1"/>
          <p:cNvSpPr txBox="1"/>
          <p:nvPr>
            <p:ph type="ctrTitle"/>
          </p:nvPr>
        </p:nvSpPr>
        <p:spPr>
          <a:xfrm>
            <a:off x="4658500" y="535000"/>
            <a:ext cx="3770400" cy="9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6" name="Google Shape;186;p31"/>
          <p:cNvSpPr txBox="1"/>
          <p:nvPr>
            <p:ph idx="1" type="subTitle"/>
          </p:nvPr>
        </p:nvSpPr>
        <p:spPr>
          <a:xfrm>
            <a:off x="4658500" y="1705188"/>
            <a:ext cx="3139200" cy="11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7" name="Google Shape;187;p31"/>
          <p:cNvSpPr txBox="1"/>
          <p:nvPr/>
        </p:nvSpPr>
        <p:spPr>
          <a:xfrm>
            <a:off x="715100" y="4269300"/>
            <a:ext cx="7713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1" lang="en" sz="9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1" lang="en" sz="9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infographics &amp; images by </a:t>
            </a:r>
            <a:r>
              <a:rPr b="1" lang="en" sz="9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dk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2"/>
          <p:cNvPicPr preferRelativeResize="0"/>
          <p:nvPr/>
        </p:nvPicPr>
        <p:blipFill rotWithShape="1">
          <a:blip r:embed="rId2">
            <a:alphaModFix amt="58000"/>
          </a:blip>
          <a:srcRect b="26571" l="12413" r="34150" t="20254"/>
          <a:stretch/>
        </p:blipFill>
        <p:spPr>
          <a:xfrm rot="10800000">
            <a:off x="-3460502" y="-1246175"/>
            <a:ext cx="11414052" cy="63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">
    <p:bg>
      <p:bgPr>
        <a:solidFill>
          <a:schemeClr val="lt2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3"/>
          <p:cNvPicPr preferRelativeResize="0"/>
          <p:nvPr/>
        </p:nvPicPr>
        <p:blipFill rotWithShape="1">
          <a:blip r:embed="rId2">
            <a:alphaModFix amt="19000"/>
          </a:blip>
          <a:srcRect b="19096" l="10505" r="28943" t="22716"/>
          <a:stretch/>
        </p:blipFill>
        <p:spPr>
          <a:xfrm rot="10800000">
            <a:off x="-127127" y="0"/>
            <a:ext cx="95156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 amt="58000"/>
          </a:blip>
          <a:srcRect b="36169" l="4109" r="42454" t="10656"/>
          <a:stretch/>
        </p:blipFill>
        <p:spPr>
          <a:xfrm>
            <a:off x="2" y="-1"/>
            <a:ext cx="91879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1505088" y="1923125"/>
            <a:ext cx="272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subTitle"/>
          </p:nvPr>
        </p:nvSpPr>
        <p:spPr>
          <a:xfrm>
            <a:off x="4915063" y="1923125"/>
            <a:ext cx="2724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3" type="subTitle"/>
          </p:nvPr>
        </p:nvSpPr>
        <p:spPr>
          <a:xfrm>
            <a:off x="1357788" y="2790875"/>
            <a:ext cx="3017400" cy="11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4" type="subTitle"/>
          </p:nvPr>
        </p:nvSpPr>
        <p:spPr>
          <a:xfrm>
            <a:off x="4768813" y="2790875"/>
            <a:ext cx="3017400" cy="11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720000" y="535000"/>
            <a:ext cx="7704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 amt="58000"/>
          </a:blip>
          <a:srcRect b="36169" l="4109" r="42454" t="10656"/>
          <a:stretch/>
        </p:blipFill>
        <p:spPr>
          <a:xfrm>
            <a:off x="2" y="-1"/>
            <a:ext cx="91879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type="title"/>
          </p:nvPr>
        </p:nvSpPr>
        <p:spPr>
          <a:xfrm>
            <a:off x="720000" y="535000"/>
            <a:ext cx="7704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" name="Google Shape;38;p6"/>
          <p:cNvSpPr/>
          <p:nvPr/>
        </p:nvSpPr>
        <p:spPr>
          <a:xfrm>
            <a:off x="224926" y="4259373"/>
            <a:ext cx="785439" cy="698241"/>
          </a:xfrm>
          <a:custGeom>
            <a:rect b="b" l="l" r="r" t="t"/>
            <a:pathLst>
              <a:path extrusionOk="0" h="20027" w="22528">
                <a:moveTo>
                  <a:pt x="10847" y="1"/>
                </a:moveTo>
                <a:cubicBezTo>
                  <a:pt x="10668" y="2334"/>
                  <a:pt x="10490" y="4668"/>
                  <a:pt x="10311" y="7002"/>
                </a:cubicBezTo>
                <a:cubicBezTo>
                  <a:pt x="10276" y="7490"/>
                  <a:pt x="10228" y="8002"/>
                  <a:pt x="9823" y="8395"/>
                </a:cubicBezTo>
                <a:cubicBezTo>
                  <a:pt x="9359" y="8835"/>
                  <a:pt x="8537" y="8990"/>
                  <a:pt x="7799" y="9097"/>
                </a:cubicBezTo>
                <a:cubicBezTo>
                  <a:pt x="5477" y="9442"/>
                  <a:pt x="3370" y="9633"/>
                  <a:pt x="1072" y="9847"/>
                </a:cubicBezTo>
                <a:cubicBezTo>
                  <a:pt x="715" y="9883"/>
                  <a:pt x="370" y="9907"/>
                  <a:pt x="0" y="9954"/>
                </a:cubicBezTo>
                <a:cubicBezTo>
                  <a:pt x="620" y="10014"/>
                  <a:pt x="1203" y="10061"/>
                  <a:pt x="1763" y="10109"/>
                </a:cubicBezTo>
                <a:cubicBezTo>
                  <a:pt x="4144" y="10311"/>
                  <a:pt x="5894" y="10514"/>
                  <a:pt x="7692" y="10704"/>
                </a:cubicBezTo>
                <a:cubicBezTo>
                  <a:pt x="8454" y="10776"/>
                  <a:pt x="9264" y="10883"/>
                  <a:pt x="9787" y="11312"/>
                </a:cubicBezTo>
                <a:cubicBezTo>
                  <a:pt x="10311" y="11740"/>
                  <a:pt x="10395" y="12324"/>
                  <a:pt x="10466" y="12883"/>
                </a:cubicBezTo>
                <a:cubicBezTo>
                  <a:pt x="10799" y="15300"/>
                  <a:pt x="11335" y="17598"/>
                  <a:pt x="11657" y="20027"/>
                </a:cubicBezTo>
                <a:cubicBezTo>
                  <a:pt x="11835" y="17681"/>
                  <a:pt x="12014" y="15348"/>
                  <a:pt x="12192" y="13014"/>
                </a:cubicBezTo>
                <a:cubicBezTo>
                  <a:pt x="12228" y="12526"/>
                  <a:pt x="12288" y="12014"/>
                  <a:pt x="12681" y="11633"/>
                </a:cubicBezTo>
                <a:cubicBezTo>
                  <a:pt x="13157" y="11181"/>
                  <a:pt x="13967" y="11038"/>
                  <a:pt x="14717" y="10919"/>
                </a:cubicBezTo>
                <a:cubicBezTo>
                  <a:pt x="17038" y="10573"/>
                  <a:pt x="19134" y="10383"/>
                  <a:pt x="21444" y="10169"/>
                </a:cubicBezTo>
                <a:cubicBezTo>
                  <a:pt x="21789" y="10133"/>
                  <a:pt x="22158" y="10097"/>
                  <a:pt x="22527" y="10061"/>
                </a:cubicBezTo>
                <a:lnTo>
                  <a:pt x="20753" y="9907"/>
                </a:lnTo>
                <a:cubicBezTo>
                  <a:pt x="18384" y="9704"/>
                  <a:pt x="16610" y="9502"/>
                  <a:pt x="14812" y="9311"/>
                </a:cubicBezTo>
                <a:cubicBezTo>
                  <a:pt x="14050" y="9240"/>
                  <a:pt x="13240" y="9133"/>
                  <a:pt x="12716" y="8704"/>
                </a:cubicBezTo>
                <a:cubicBezTo>
                  <a:pt x="12192" y="8287"/>
                  <a:pt x="12109" y="7692"/>
                  <a:pt x="12038" y="7144"/>
                </a:cubicBezTo>
                <a:cubicBezTo>
                  <a:pt x="11704" y="4716"/>
                  <a:pt x="11180" y="2418"/>
                  <a:pt x="10847" y="1"/>
                </a:cubicBezTo>
                <a:close/>
              </a:path>
            </a:pathLst>
          </a:custGeom>
          <a:solidFill>
            <a:srgbClr val="FFD9E6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 amt="58000"/>
          </a:blip>
          <a:srcRect b="36169" l="4109" r="42454" t="10656"/>
          <a:stretch/>
        </p:blipFill>
        <p:spPr>
          <a:xfrm>
            <a:off x="2" y="-1"/>
            <a:ext cx="91879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 txBox="1"/>
          <p:nvPr>
            <p:ph type="title"/>
          </p:nvPr>
        </p:nvSpPr>
        <p:spPr>
          <a:xfrm>
            <a:off x="720000" y="1098943"/>
            <a:ext cx="4214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720000" y="1760993"/>
            <a:ext cx="4214100" cy="23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 sz="14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Medium"/>
              <a:buChar char="○"/>
              <a:defRPr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Medium"/>
              <a:buChar char="■"/>
              <a:defRPr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Medium"/>
              <a:buChar char="●"/>
              <a:defRPr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Medium"/>
              <a:buChar char="○"/>
              <a:defRPr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Medium"/>
              <a:buChar char="■"/>
              <a:defRPr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Medium"/>
              <a:buChar char="●"/>
              <a:defRPr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Medium"/>
              <a:buChar char="○"/>
              <a:defRPr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Medium"/>
              <a:buChar char="■"/>
              <a:defRPr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grpSp>
        <p:nvGrpSpPr>
          <p:cNvPr id="43" name="Google Shape;43;p7"/>
          <p:cNvGrpSpPr/>
          <p:nvPr/>
        </p:nvGrpSpPr>
        <p:grpSpPr>
          <a:xfrm>
            <a:off x="61075" y="3884851"/>
            <a:ext cx="1131882" cy="1187401"/>
            <a:chOff x="61075" y="3884851"/>
            <a:chExt cx="1131882" cy="1187401"/>
          </a:xfrm>
        </p:grpSpPr>
        <p:sp>
          <p:nvSpPr>
            <p:cNvPr id="44" name="Google Shape;44;p7"/>
            <p:cNvSpPr/>
            <p:nvPr/>
          </p:nvSpPr>
          <p:spPr>
            <a:xfrm>
              <a:off x="149573" y="4144751"/>
              <a:ext cx="1043384" cy="927500"/>
            </a:xfrm>
            <a:custGeom>
              <a:rect b="b" l="l" r="r" t="t"/>
              <a:pathLst>
                <a:path extrusionOk="0" h="20027" w="22528">
                  <a:moveTo>
                    <a:pt x="10847" y="1"/>
                  </a:moveTo>
                  <a:cubicBezTo>
                    <a:pt x="10668" y="2334"/>
                    <a:pt x="10490" y="4668"/>
                    <a:pt x="10311" y="7002"/>
                  </a:cubicBezTo>
                  <a:cubicBezTo>
                    <a:pt x="10276" y="7490"/>
                    <a:pt x="10228" y="8002"/>
                    <a:pt x="9823" y="8395"/>
                  </a:cubicBezTo>
                  <a:cubicBezTo>
                    <a:pt x="9359" y="8835"/>
                    <a:pt x="8537" y="8990"/>
                    <a:pt x="7799" y="9097"/>
                  </a:cubicBezTo>
                  <a:cubicBezTo>
                    <a:pt x="5477" y="9442"/>
                    <a:pt x="3370" y="9633"/>
                    <a:pt x="1072" y="9847"/>
                  </a:cubicBezTo>
                  <a:cubicBezTo>
                    <a:pt x="715" y="9883"/>
                    <a:pt x="370" y="9907"/>
                    <a:pt x="0" y="9954"/>
                  </a:cubicBezTo>
                  <a:cubicBezTo>
                    <a:pt x="620" y="10014"/>
                    <a:pt x="1203" y="10061"/>
                    <a:pt x="1763" y="10109"/>
                  </a:cubicBezTo>
                  <a:cubicBezTo>
                    <a:pt x="4144" y="10311"/>
                    <a:pt x="5894" y="10514"/>
                    <a:pt x="7692" y="10704"/>
                  </a:cubicBezTo>
                  <a:cubicBezTo>
                    <a:pt x="8454" y="10776"/>
                    <a:pt x="9264" y="10883"/>
                    <a:pt x="9787" y="11312"/>
                  </a:cubicBezTo>
                  <a:cubicBezTo>
                    <a:pt x="10311" y="11740"/>
                    <a:pt x="10395" y="12324"/>
                    <a:pt x="10466" y="12883"/>
                  </a:cubicBezTo>
                  <a:cubicBezTo>
                    <a:pt x="10799" y="15300"/>
                    <a:pt x="11335" y="17598"/>
                    <a:pt x="11657" y="20027"/>
                  </a:cubicBezTo>
                  <a:cubicBezTo>
                    <a:pt x="11835" y="17681"/>
                    <a:pt x="12014" y="15348"/>
                    <a:pt x="12192" y="13014"/>
                  </a:cubicBezTo>
                  <a:cubicBezTo>
                    <a:pt x="12228" y="12526"/>
                    <a:pt x="12288" y="12014"/>
                    <a:pt x="12681" y="11633"/>
                  </a:cubicBezTo>
                  <a:cubicBezTo>
                    <a:pt x="13157" y="11181"/>
                    <a:pt x="13967" y="11038"/>
                    <a:pt x="14717" y="10919"/>
                  </a:cubicBezTo>
                  <a:cubicBezTo>
                    <a:pt x="17038" y="10573"/>
                    <a:pt x="19134" y="10383"/>
                    <a:pt x="21444" y="10169"/>
                  </a:cubicBezTo>
                  <a:cubicBezTo>
                    <a:pt x="21789" y="10133"/>
                    <a:pt x="22158" y="10097"/>
                    <a:pt x="22527" y="10061"/>
                  </a:cubicBezTo>
                  <a:lnTo>
                    <a:pt x="20753" y="9907"/>
                  </a:lnTo>
                  <a:cubicBezTo>
                    <a:pt x="18384" y="9704"/>
                    <a:pt x="16610" y="9502"/>
                    <a:pt x="14812" y="9311"/>
                  </a:cubicBezTo>
                  <a:cubicBezTo>
                    <a:pt x="14050" y="9240"/>
                    <a:pt x="13240" y="9133"/>
                    <a:pt x="12716" y="8704"/>
                  </a:cubicBezTo>
                  <a:cubicBezTo>
                    <a:pt x="12192" y="8287"/>
                    <a:pt x="12109" y="7692"/>
                    <a:pt x="12038" y="7144"/>
                  </a:cubicBezTo>
                  <a:cubicBezTo>
                    <a:pt x="11704" y="4716"/>
                    <a:pt x="11180" y="2418"/>
                    <a:pt x="10847" y="1"/>
                  </a:cubicBezTo>
                  <a:close/>
                </a:path>
              </a:pathLst>
            </a:custGeom>
            <a:solidFill>
              <a:srgbClr val="FFD9E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61075" y="3884851"/>
              <a:ext cx="522086" cy="464076"/>
            </a:xfrm>
            <a:custGeom>
              <a:rect b="b" l="l" r="r" t="t"/>
              <a:pathLst>
                <a:path extrusionOk="0" h="20027" w="22528">
                  <a:moveTo>
                    <a:pt x="10847" y="1"/>
                  </a:moveTo>
                  <a:cubicBezTo>
                    <a:pt x="10668" y="2334"/>
                    <a:pt x="10490" y="4668"/>
                    <a:pt x="10311" y="7002"/>
                  </a:cubicBezTo>
                  <a:cubicBezTo>
                    <a:pt x="10276" y="7490"/>
                    <a:pt x="10228" y="8002"/>
                    <a:pt x="9823" y="8395"/>
                  </a:cubicBezTo>
                  <a:cubicBezTo>
                    <a:pt x="9359" y="8835"/>
                    <a:pt x="8537" y="8990"/>
                    <a:pt x="7799" y="9097"/>
                  </a:cubicBezTo>
                  <a:cubicBezTo>
                    <a:pt x="5477" y="9442"/>
                    <a:pt x="3370" y="9633"/>
                    <a:pt x="1072" y="9847"/>
                  </a:cubicBezTo>
                  <a:cubicBezTo>
                    <a:pt x="715" y="9883"/>
                    <a:pt x="370" y="9907"/>
                    <a:pt x="0" y="9954"/>
                  </a:cubicBezTo>
                  <a:cubicBezTo>
                    <a:pt x="620" y="10014"/>
                    <a:pt x="1203" y="10061"/>
                    <a:pt x="1763" y="10109"/>
                  </a:cubicBezTo>
                  <a:cubicBezTo>
                    <a:pt x="4144" y="10311"/>
                    <a:pt x="5894" y="10514"/>
                    <a:pt x="7692" y="10704"/>
                  </a:cubicBezTo>
                  <a:cubicBezTo>
                    <a:pt x="8454" y="10776"/>
                    <a:pt x="9264" y="10883"/>
                    <a:pt x="9787" y="11312"/>
                  </a:cubicBezTo>
                  <a:cubicBezTo>
                    <a:pt x="10311" y="11740"/>
                    <a:pt x="10395" y="12324"/>
                    <a:pt x="10466" y="12883"/>
                  </a:cubicBezTo>
                  <a:cubicBezTo>
                    <a:pt x="10799" y="15300"/>
                    <a:pt x="11335" y="17598"/>
                    <a:pt x="11657" y="20027"/>
                  </a:cubicBezTo>
                  <a:cubicBezTo>
                    <a:pt x="11835" y="17681"/>
                    <a:pt x="12014" y="15348"/>
                    <a:pt x="12192" y="13014"/>
                  </a:cubicBezTo>
                  <a:cubicBezTo>
                    <a:pt x="12228" y="12526"/>
                    <a:pt x="12288" y="12014"/>
                    <a:pt x="12681" y="11633"/>
                  </a:cubicBezTo>
                  <a:cubicBezTo>
                    <a:pt x="13157" y="11181"/>
                    <a:pt x="13967" y="11038"/>
                    <a:pt x="14717" y="10919"/>
                  </a:cubicBezTo>
                  <a:cubicBezTo>
                    <a:pt x="17038" y="10573"/>
                    <a:pt x="19134" y="10383"/>
                    <a:pt x="21444" y="10169"/>
                  </a:cubicBezTo>
                  <a:cubicBezTo>
                    <a:pt x="21789" y="10133"/>
                    <a:pt x="22158" y="10097"/>
                    <a:pt x="22527" y="10061"/>
                  </a:cubicBezTo>
                  <a:lnTo>
                    <a:pt x="20753" y="9907"/>
                  </a:lnTo>
                  <a:cubicBezTo>
                    <a:pt x="18384" y="9704"/>
                    <a:pt x="16610" y="9502"/>
                    <a:pt x="14812" y="9311"/>
                  </a:cubicBezTo>
                  <a:cubicBezTo>
                    <a:pt x="14050" y="9240"/>
                    <a:pt x="13240" y="9133"/>
                    <a:pt x="12716" y="8704"/>
                  </a:cubicBezTo>
                  <a:cubicBezTo>
                    <a:pt x="12192" y="8287"/>
                    <a:pt x="12109" y="7692"/>
                    <a:pt x="12038" y="7144"/>
                  </a:cubicBezTo>
                  <a:cubicBezTo>
                    <a:pt x="11704" y="4716"/>
                    <a:pt x="11180" y="2418"/>
                    <a:pt x="10847" y="1"/>
                  </a:cubicBezTo>
                  <a:close/>
                </a:path>
              </a:pathLst>
            </a:custGeom>
            <a:solidFill>
              <a:srgbClr val="FFD9E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 amt="58000"/>
          </a:blip>
          <a:srcRect b="36168" l="12587" r="42456" t="22940"/>
          <a:stretch/>
        </p:blipFill>
        <p:spPr>
          <a:xfrm>
            <a:off x="1458125" y="1188100"/>
            <a:ext cx="7729823" cy="395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 rotWithShape="1">
          <a:blip r:embed="rId2">
            <a:alphaModFix amt="58000"/>
          </a:blip>
          <a:srcRect b="40106" l="17218" r="43781" t="15186"/>
          <a:stretch/>
        </p:blipFill>
        <p:spPr>
          <a:xfrm rot="10800000">
            <a:off x="-76197" y="-38099"/>
            <a:ext cx="6705597" cy="432434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/>
          <p:nvPr>
            <p:ph type="title"/>
          </p:nvPr>
        </p:nvSpPr>
        <p:spPr>
          <a:xfrm>
            <a:off x="1570050" y="1337100"/>
            <a:ext cx="6003900" cy="24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9"/>
          <p:cNvPicPr preferRelativeResize="0"/>
          <p:nvPr/>
        </p:nvPicPr>
        <p:blipFill rotWithShape="1">
          <a:blip r:embed="rId2">
            <a:alphaModFix amt="58000"/>
          </a:blip>
          <a:srcRect b="36169" l="4109" r="42454" t="10656"/>
          <a:stretch/>
        </p:blipFill>
        <p:spPr>
          <a:xfrm rot="10800000">
            <a:off x="2" y="-1"/>
            <a:ext cx="91879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>
            <p:ph type="title"/>
          </p:nvPr>
        </p:nvSpPr>
        <p:spPr>
          <a:xfrm>
            <a:off x="714150" y="535000"/>
            <a:ext cx="77085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4911225" y="1996175"/>
            <a:ext cx="3156300" cy="21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715100" y="535000"/>
            <a:ext cx="3116400" cy="8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Black"/>
              <a:buNone/>
              <a:defRPr sz="3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16.jpg"/><Relationship Id="rId5" Type="http://schemas.openxmlformats.org/officeDocument/2006/relationships/image" Target="../media/image21.jpg"/><Relationship Id="rId6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hyperlink" Target="http://drive.google.com/file/d/1-krF3J-dAseU-bNRiHLUOA2cqOG3PJ4J/view" TargetMode="External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/>
          <p:nvPr/>
        </p:nvSpPr>
        <p:spPr>
          <a:xfrm flipH="1" rot="1599714">
            <a:off x="2928642" y="1846156"/>
            <a:ext cx="812426" cy="1279802"/>
          </a:xfrm>
          <a:custGeom>
            <a:rect b="b" l="l" r="r" t="t"/>
            <a:pathLst>
              <a:path extrusionOk="0" h="26506" w="16825">
                <a:moveTo>
                  <a:pt x="8522" y="0"/>
                </a:moveTo>
                <a:cubicBezTo>
                  <a:pt x="8511" y="0"/>
                  <a:pt x="8501" y="1"/>
                  <a:pt x="8490" y="2"/>
                </a:cubicBezTo>
                <a:cubicBezTo>
                  <a:pt x="8472" y="2"/>
                  <a:pt x="8455" y="1"/>
                  <a:pt x="8437" y="1"/>
                </a:cubicBezTo>
                <a:cubicBezTo>
                  <a:pt x="7969" y="1"/>
                  <a:pt x="7537" y="301"/>
                  <a:pt x="7204" y="633"/>
                </a:cubicBezTo>
                <a:cubicBezTo>
                  <a:pt x="6418" y="1431"/>
                  <a:pt x="5847" y="2407"/>
                  <a:pt x="5537" y="3479"/>
                </a:cubicBezTo>
                <a:cubicBezTo>
                  <a:pt x="5466" y="3670"/>
                  <a:pt x="5442" y="3884"/>
                  <a:pt x="5478" y="4086"/>
                </a:cubicBezTo>
                <a:cubicBezTo>
                  <a:pt x="5525" y="4301"/>
                  <a:pt x="5716" y="4467"/>
                  <a:pt x="5942" y="4503"/>
                </a:cubicBezTo>
                <a:cubicBezTo>
                  <a:pt x="5811" y="5003"/>
                  <a:pt x="5728" y="5515"/>
                  <a:pt x="5668" y="6027"/>
                </a:cubicBezTo>
                <a:cubicBezTo>
                  <a:pt x="5644" y="6265"/>
                  <a:pt x="5632" y="6491"/>
                  <a:pt x="5621" y="6729"/>
                </a:cubicBezTo>
                <a:cubicBezTo>
                  <a:pt x="5466" y="6646"/>
                  <a:pt x="5311" y="6563"/>
                  <a:pt x="5168" y="6467"/>
                </a:cubicBezTo>
                <a:cubicBezTo>
                  <a:pt x="5251" y="6075"/>
                  <a:pt x="5240" y="5670"/>
                  <a:pt x="5109" y="5301"/>
                </a:cubicBezTo>
                <a:cubicBezTo>
                  <a:pt x="4906" y="4884"/>
                  <a:pt x="4632" y="4515"/>
                  <a:pt x="4287" y="4193"/>
                </a:cubicBezTo>
                <a:cubicBezTo>
                  <a:pt x="4144" y="4051"/>
                  <a:pt x="3989" y="3896"/>
                  <a:pt x="3835" y="3753"/>
                </a:cubicBezTo>
                <a:cubicBezTo>
                  <a:pt x="3644" y="3574"/>
                  <a:pt x="3454" y="3408"/>
                  <a:pt x="3251" y="3265"/>
                </a:cubicBezTo>
                <a:cubicBezTo>
                  <a:pt x="2942" y="3039"/>
                  <a:pt x="2596" y="2848"/>
                  <a:pt x="2239" y="2717"/>
                </a:cubicBezTo>
                <a:cubicBezTo>
                  <a:pt x="2037" y="2634"/>
                  <a:pt x="1822" y="2574"/>
                  <a:pt x="1608" y="2527"/>
                </a:cubicBezTo>
                <a:cubicBezTo>
                  <a:pt x="1578" y="2515"/>
                  <a:pt x="1549" y="2509"/>
                  <a:pt x="1519" y="2509"/>
                </a:cubicBezTo>
                <a:cubicBezTo>
                  <a:pt x="1489" y="2509"/>
                  <a:pt x="1459" y="2515"/>
                  <a:pt x="1430" y="2527"/>
                </a:cubicBezTo>
                <a:cubicBezTo>
                  <a:pt x="1358" y="2562"/>
                  <a:pt x="1299" y="2634"/>
                  <a:pt x="1275" y="2729"/>
                </a:cubicBezTo>
                <a:cubicBezTo>
                  <a:pt x="1108" y="3217"/>
                  <a:pt x="1287" y="3765"/>
                  <a:pt x="1525" y="4229"/>
                </a:cubicBezTo>
                <a:cubicBezTo>
                  <a:pt x="2108" y="5277"/>
                  <a:pt x="2930" y="6158"/>
                  <a:pt x="3918" y="6813"/>
                </a:cubicBezTo>
                <a:cubicBezTo>
                  <a:pt x="4097" y="6944"/>
                  <a:pt x="4299" y="7027"/>
                  <a:pt x="4513" y="7063"/>
                </a:cubicBezTo>
                <a:cubicBezTo>
                  <a:pt x="4522" y="7063"/>
                  <a:pt x="4531" y="7063"/>
                  <a:pt x="4540" y="7063"/>
                </a:cubicBezTo>
                <a:cubicBezTo>
                  <a:pt x="4791" y="7063"/>
                  <a:pt x="5016" y="6900"/>
                  <a:pt x="5097" y="6670"/>
                </a:cubicBezTo>
                <a:cubicBezTo>
                  <a:pt x="5251" y="6777"/>
                  <a:pt x="5406" y="6884"/>
                  <a:pt x="5561" y="6991"/>
                </a:cubicBezTo>
                <a:cubicBezTo>
                  <a:pt x="5573" y="7003"/>
                  <a:pt x="5597" y="7015"/>
                  <a:pt x="5621" y="7015"/>
                </a:cubicBezTo>
                <a:cubicBezTo>
                  <a:pt x="5597" y="7718"/>
                  <a:pt x="5632" y="8408"/>
                  <a:pt x="5704" y="9099"/>
                </a:cubicBezTo>
                <a:cubicBezTo>
                  <a:pt x="5751" y="9575"/>
                  <a:pt x="5823" y="10051"/>
                  <a:pt x="5894" y="10528"/>
                </a:cubicBezTo>
                <a:cubicBezTo>
                  <a:pt x="5704" y="10480"/>
                  <a:pt x="5525" y="10432"/>
                  <a:pt x="5335" y="10361"/>
                </a:cubicBezTo>
                <a:cubicBezTo>
                  <a:pt x="5323" y="9908"/>
                  <a:pt x="5192" y="9480"/>
                  <a:pt x="4930" y="9111"/>
                </a:cubicBezTo>
                <a:cubicBezTo>
                  <a:pt x="4620" y="8706"/>
                  <a:pt x="4180" y="8420"/>
                  <a:pt x="3727" y="8158"/>
                </a:cubicBezTo>
                <a:cubicBezTo>
                  <a:pt x="3525" y="8039"/>
                  <a:pt x="3323" y="7920"/>
                  <a:pt x="3108" y="7801"/>
                </a:cubicBezTo>
                <a:cubicBezTo>
                  <a:pt x="2858" y="7670"/>
                  <a:pt x="2596" y="7551"/>
                  <a:pt x="2334" y="7444"/>
                </a:cubicBezTo>
                <a:cubicBezTo>
                  <a:pt x="1930" y="7289"/>
                  <a:pt x="1513" y="7194"/>
                  <a:pt x="1084" y="7146"/>
                </a:cubicBezTo>
                <a:cubicBezTo>
                  <a:pt x="901" y="7129"/>
                  <a:pt x="718" y="7118"/>
                  <a:pt x="535" y="7118"/>
                </a:cubicBezTo>
                <a:cubicBezTo>
                  <a:pt x="468" y="7118"/>
                  <a:pt x="401" y="7119"/>
                  <a:pt x="334" y="7122"/>
                </a:cubicBezTo>
                <a:cubicBezTo>
                  <a:pt x="275" y="7122"/>
                  <a:pt x="203" y="7134"/>
                  <a:pt x="144" y="7170"/>
                </a:cubicBezTo>
                <a:cubicBezTo>
                  <a:pt x="72" y="7229"/>
                  <a:pt x="25" y="7337"/>
                  <a:pt x="36" y="7432"/>
                </a:cubicBezTo>
                <a:cubicBezTo>
                  <a:pt x="1" y="8027"/>
                  <a:pt x="358" y="8563"/>
                  <a:pt x="751" y="8992"/>
                </a:cubicBezTo>
                <a:cubicBezTo>
                  <a:pt x="1680" y="9956"/>
                  <a:pt x="2823" y="10670"/>
                  <a:pt x="4085" y="11075"/>
                </a:cubicBezTo>
                <a:cubicBezTo>
                  <a:pt x="4262" y="11146"/>
                  <a:pt x="4439" y="11184"/>
                  <a:pt x="4621" y="11184"/>
                </a:cubicBezTo>
                <a:cubicBezTo>
                  <a:pt x="4684" y="11184"/>
                  <a:pt x="4747" y="11180"/>
                  <a:pt x="4811" y="11170"/>
                </a:cubicBezTo>
                <a:cubicBezTo>
                  <a:pt x="5097" y="11111"/>
                  <a:pt x="5299" y="10873"/>
                  <a:pt x="5323" y="10575"/>
                </a:cubicBezTo>
                <a:cubicBezTo>
                  <a:pt x="5525" y="10658"/>
                  <a:pt x="5716" y="10730"/>
                  <a:pt x="5918" y="10789"/>
                </a:cubicBezTo>
                <a:lnTo>
                  <a:pt x="5954" y="10789"/>
                </a:lnTo>
                <a:cubicBezTo>
                  <a:pt x="6180" y="12087"/>
                  <a:pt x="6478" y="13373"/>
                  <a:pt x="6811" y="14635"/>
                </a:cubicBezTo>
                <a:cubicBezTo>
                  <a:pt x="6823" y="14695"/>
                  <a:pt x="6847" y="14754"/>
                  <a:pt x="6859" y="14814"/>
                </a:cubicBezTo>
                <a:cubicBezTo>
                  <a:pt x="6692" y="14790"/>
                  <a:pt x="6525" y="14754"/>
                  <a:pt x="6359" y="14719"/>
                </a:cubicBezTo>
                <a:lnTo>
                  <a:pt x="6359" y="14707"/>
                </a:lnTo>
                <a:cubicBezTo>
                  <a:pt x="6299" y="14230"/>
                  <a:pt x="6109" y="13790"/>
                  <a:pt x="5811" y="13421"/>
                </a:cubicBezTo>
                <a:cubicBezTo>
                  <a:pt x="5442" y="13016"/>
                  <a:pt x="4942" y="12754"/>
                  <a:pt x="4442" y="12516"/>
                </a:cubicBezTo>
                <a:cubicBezTo>
                  <a:pt x="4216" y="12409"/>
                  <a:pt x="3989" y="12290"/>
                  <a:pt x="3751" y="12194"/>
                </a:cubicBezTo>
                <a:cubicBezTo>
                  <a:pt x="3465" y="12075"/>
                  <a:pt x="3180" y="11968"/>
                  <a:pt x="2894" y="11885"/>
                </a:cubicBezTo>
                <a:cubicBezTo>
                  <a:pt x="2453" y="11754"/>
                  <a:pt x="2001" y="11682"/>
                  <a:pt x="1537" y="11682"/>
                </a:cubicBezTo>
                <a:cubicBezTo>
                  <a:pt x="1471" y="11679"/>
                  <a:pt x="1406" y="11678"/>
                  <a:pt x="1340" y="11678"/>
                </a:cubicBezTo>
                <a:cubicBezTo>
                  <a:pt x="1144" y="11678"/>
                  <a:pt x="947" y="11691"/>
                  <a:pt x="751" y="11718"/>
                </a:cubicBezTo>
                <a:cubicBezTo>
                  <a:pt x="679" y="11718"/>
                  <a:pt x="608" y="11742"/>
                  <a:pt x="548" y="11790"/>
                </a:cubicBezTo>
                <a:cubicBezTo>
                  <a:pt x="477" y="11861"/>
                  <a:pt x="441" y="11968"/>
                  <a:pt x="453" y="12087"/>
                </a:cubicBezTo>
                <a:cubicBezTo>
                  <a:pt x="465" y="12706"/>
                  <a:pt x="906" y="13254"/>
                  <a:pt x="1358" y="13671"/>
                </a:cubicBezTo>
                <a:cubicBezTo>
                  <a:pt x="2406" y="14623"/>
                  <a:pt x="3727" y="15254"/>
                  <a:pt x="5097" y="15588"/>
                </a:cubicBezTo>
                <a:cubicBezTo>
                  <a:pt x="5250" y="15639"/>
                  <a:pt x="5413" y="15663"/>
                  <a:pt x="5574" y="15663"/>
                </a:cubicBezTo>
                <a:cubicBezTo>
                  <a:pt x="5674" y="15663"/>
                  <a:pt x="5774" y="15654"/>
                  <a:pt x="5871" y="15635"/>
                </a:cubicBezTo>
                <a:cubicBezTo>
                  <a:pt x="6168" y="15540"/>
                  <a:pt x="6371" y="15254"/>
                  <a:pt x="6371" y="14945"/>
                </a:cubicBezTo>
                <a:cubicBezTo>
                  <a:pt x="6561" y="15004"/>
                  <a:pt x="6752" y="15064"/>
                  <a:pt x="6954" y="15111"/>
                </a:cubicBezTo>
                <a:cubicBezTo>
                  <a:pt x="7275" y="16302"/>
                  <a:pt x="7704" y="17481"/>
                  <a:pt x="8228" y="18612"/>
                </a:cubicBezTo>
                <a:cubicBezTo>
                  <a:pt x="8073" y="18612"/>
                  <a:pt x="7930" y="18600"/>
                  <a:pt x="7776" y="18588"/>
                </a:cubicBezTo>
                <a:cubicBezTo>
                  <a:pt x="7656" y="18159"/>
                  <a:pt x="7418" y="17767"/>
                  <a:pt x="7085" y="17481"/>
                </a:cubicBezTo>
                <a:cubicBezTo>
                  <a:pt x="6680" y="17159"/>
                  <a:pt x="6180" y="16993"/>
                  <a:pt x="5680" y="16850"/>
                </a:cubicBezTo>
                <a:cubicBezTo>
                  <a:pt x="5454" y="16778"/>
                  <a:pt x="5228" y="16707"/>
                  <a:pt x="4989" y="16647"/>
                </a:cubicBezTo>
                <a:cubicBezTo>
                  <a:pt x="4716" y="16576"/>
                  <a:pt x="4442" y="16528"/>
                  <a:pt x="4156" y="16493"/>
                </a:cubicBezTo>
                <a:cubicBezTo>
                  <a:pt x="3954" y="16470"/>
                  <a:pt x="3751" y="16458"/>
                  <a:pt x="3549" y="16458"/>
                </a:cubicBezTo>
                <a:cubicBezTo>
                  <a:pt x="3323" y="16458"/>
                  <a:pt x="3096" y="16473"/>
                  <a:pt x="2870" y="16504"/>
                </a:cubicBezTo>
                <a:cubicBezTo>
                  <a:pt x="2632" y="16540"/>
                  <a:pt x="2382" y="16600"/>
                  <a:pt x="2156" y="16671"/>
                </a:cubicBezTo>
                <a:cubicBezTo>
                  <a:pt x="2084" y="16683"/>
                  <a:pt x="2025" y="16707"/>
                  <a:pt x="1977" y="16754"/>
                </a:cubicBezTo>
                <a:cubicBezTo>
                  <a:pt x="1918" y="16838"/>
                  <a:pt x="1906" y="16945"/>
                  <a:pt x="1941" y="17052"/>
                </a:cubicBezTo>
                <a:cubicBezTo>
                  <a:pt x="2037" y="17624"/>
                  <a:pt x="2525" y="18064"/>
                  <a:pt x="3013" y="18386"/>
                </a:cubicBezTo>
                <a:cubicBezTo>
                  <a:pt x="4144" y="19088"/>
                  <a:pt x="5430" y="19505"/>
                  <a:pt x="6752" y="19600"/>
                </a:cubicBezTo>
                <a:cubicBezTo>
                  <a:pt x="6817" y="19609"/>
                  <a:pt x="6882" y="19614"/>
                  <a:pt x="6947" y="19614"/>
                </a:cubicBezTo>
                <a:cubicBezTo>
                  <a:pt x="7131" y="19614"/>
                  <a:pt x="7311" y="19578"/>
                  <a:pt x="7478" y="19517"/>
                </a:cubicBezTo>
                <a:cubicBezTo>
                  <a:pt x="7740" y="19386"/>
                  <a:pt x="7883" y="19088"/>
                  <a:pt x="7823" y="18802"/>
                </a:cubicBezTo>
                <a:lnTo>
                  <a:pt x="7823" y="18802"/>
                </a:lnTo>
                <a:cubicBezTo>
                  <a:pt x="8002" y="18826"/>
                  <a:pt x="8180" y="18850"/>
                  <a:pt x="8371" y="18862"/>
                </a:cubicBezTo>
                <a:cubicBezTo>
                  <a:pt x="8478" y="19112"/>
                  <a:pt x="8609" y="19350"/>
                  <a:pt x="8740" y="19588"/>
                </a:cubicBezTo>
                <a:cubicBezTo>
                  <a:pt x="9180" y="20398"/>
                  <a:pt x="9716" y="21148"/>
                  <a:pt x="10335" y="21827"/>
                </a:cubicBezTo>
                <a:cubicBezTo>
                  <a:pt x="10145" y="21862"/>
                  <a:pt x="9966" y="21886"/>
                  <a:pt x="9776" y="21898"/>
                </a:cubicBezTo>
                <a:cubicBezTo>
                  <a:pt x="9621" y="21565"/>
                  <a:pt x="9371" y="21267"/>
                  <a:pt x="9061" y="21065"/>
                </a:cubicBezTo>
                <a:cubicBezTo>
                  <a:pt x="8669" y="20874"/>
                  <a:pt x="8252" y="20755"/>
                  <a:pt x="7811" y="20719"/>
                </a:cubicBezTo>
                <a:cubicBezTo>
                  <a:pt x="7621" y="20695"/>
                  <a:pt x="7418" y="20660"/>
                  <a:pt x="7216" y="20648"/>
                </a:cubicBezTo>
                <a:cubicBezTo>
                  <a:pt x="7042" y="20630"/>
                  <a:pt x="6867" y="20619"/>
                  <a:pt x="6693" y="20619"/>
                </a:cubicBezTo>
                <a:cubicBezTo>
                  <a:pt x="6629" y="20619"/>
                  <a:pt x="6565" y="20621"/>
                  <a:pt x="6502" y="20624"/>
                </a:cubicBezTo>
                <a:cubicBezTo>
                  <a:pt x="6132" y="20636"/>
                  <a:pt x="5775" y="20695"/>
                  <a:pt x="5418" y="20803"/>
                </a:cubicBezTo>
                <a:cubicBezTo>
                  <a:pt x="5228" y="20850"/>
                  <a:pt x="5025" y="20934"/>
                  <a:pt x="4847" y="21017"/>
                </a:cubicBezTo>
                <a:cubicBezTo>
                  <a:pt x="4787" y="21041"/>
                  <a:pt x="4751" y="21065"/>
                  <a:pt x="4716" y="21112"/>
                </a:cubicBezTo>
                <a:cubicBezTo>
                  <a:pt x="4680" y="21195"/>
                  <a:pt x="4680" y="21279"/>
                  <a:pt x="4716" y="21362"/>
                </a:cubicBezTo>
                <a:cubicBezTo>
                  <a:pt x="4870" y="21827"/>
                  <a:pt x="5323" y="22136"/>
                  <a:pt x="5775" y="22338"/>
                </a:cubicBezTo>
                <a:cubicBezTo>
                  <a:pt x="6621" y="22712"/>
                  <a:pt x="7540" y="22899"/>
                  <a:pt x="8465" y="22899"/>
                </a:cubicBezTo>
                <a:cubicBezTo>
                  <a:pt x="8660" y="22899"/>
                  <a:pt x="8855" y="22891"/>
                  <a:pt x="9050" y="22874"/>
                </a:cubicBezTo>
                <a:cubicBezTo>
                  <a:pt x="9252" y="22874"/>
                  <a:pt x="9454" y="22827"/>
                  <a:pt x="9633" y="22719"/>
                </a:cubicBezTo>
                <a:cubicBezTo>
                  <a:pt x="9835" y="22577"/>
                  <a:pt x="9919" y="22315"/>
                  <a:pt x="9835" y="22088"/>
                </a:cubicBezTo>
                <a:cubicBezTo>
                  <a:pt x="10014" y="22077"/>
                  <a:pt x="10193" y="22077"/>
                  <a:pt x="10371" y="22065"/>
                </a:cubicBezTo>
                <a:cubicBezTo>
                  <a:pt x="10443" y="22053"/>
                  <a:pt x="10478" y="22029"/>
                  <a:pt x="10478" y="21981"/>
                </a:cubicBezTo>
                <a:cubicBezTo>
                  <a:pt x="12193" y="23839"/>
                  <a:pt x="14419" y="25220"/>
                  <a:pt x="16610" y="26506"/>
                </a:cubicBezTo>
                <a:cubicBezTo>
                  <a:pt x="16550" y="26339"/>
                  <a:pt x="16729" y="26029"/>
                  <a:pt x="16824" y="25875"/>
                </a:cubicBezTo>
                <a:cubicBezTo>
                  <a:pt x="15276" y="25017"/>
                  <a:pt x="13717" y="24160"/>
                  <a:pt x="12312" y="23089"/>
                </a:cubicBezTo>
                <a:cubicBezTo>
                  <a:pt x="11836" y="22719"/>
                  <a:pt x="11395" y="22327"/>
                  <a:pt x="10978" y="21898"/>
                </a:cubicBezTo>
                <a:lnTo>
                  <a:pt x="11157" y="21815"/>
                </a:lnTo>
                <a:cubicBezTo>
                  <a:pt x="11193" y="22053"/>
                  <a:pt x="11383" y="22255"/>
                  <a:pt x="11621" y="22291"/>
                </a:cubicBezTo>
                <a:cubicBezTo>
                  <a:pt x="11657" y="22295"/>
                  <a:pt x="11692" y="22297"/>
                  <a:pt x="11728" y="22297"/>
                </a:cubicBezTo>
                <a:cubicBezTo>
                  <a:pt x="11897" y="22297"/>
                  <a:pt x="12069" y="22253"/>
                  <a:pt x="12217" y="22184"/>
                </a:cubicBezTo>
                <a:cubicBezTo>
                  <a:pt x="13264" y="21779"/>
                  <a:pt x="14181" y="21124"/>
                  <a:pt x="14907" y="20279"/>
                </a:cubicBezTo>
                <a:cubicBezTo>
                  <a:pt x="15229" y="19898"/>
                  <a:pt x="15491" y="19421"/>
                  <a:pt x="15431" y="18933"/>
                </a:cubicBezTo>
                <a:cubicBezTo>
                  <a:pt x="15431" y="18850"/>
                  <a:pt x="15384" y="18767"/>
                  <a:pt x="15324" y="18719"/>
                </a:cubicBezTo>
                <a:cubicBezTo>
                  <a:pt x="15265" y="18695"/>
                  <a:pt x="15217" y="18683"/>
                  <a:pt x="15157" y="18683"/>
                </a:cubicBezTo>
                <a:cubicBezTo>
                  <a:pt x="14955" y="18695"/>
                  <a:pt x="14741" y="18707"/>
                  <a:pt x="14538" y="18743"/>
                </a:cubicBezTo>
                <a:cubicBezTo>
                  <a:pt x="14181" y="18802"/>
                  <a:pt x="13836" y="18898"/>
                  <a:pt x="13502" y="19052"/>
                </a:cubicBezTo>
                <a:cubicBezTo>
                  <a:pt x="13288" y="19148"/>
                  <a:pt x="13074" y="19255"/>
                  <a:pt x="12871" y="19386"/>
                </a:cubicBezTo>
                <a:cubicBezTo>
                  <a:pt x="12705" y="19481"/>
                  <a:pt x="12538" y="19600"/>
                  <a:pt x="12371" y="19707"/>
                </a:cubicBezTo>
                <a:cubicBezTo>
                  <a:pt x="11990" y="19933"/>
                  <a:pt x="11669" y="20219"/>
                  <a:pt x="11407" y="20564"/>
                </a:cubicBezTo>
                <a:cubicBezTo>
                  <a:pt x="11216" y="20886"/>
                  <a:pt x="11121" y="21255"/>
                  <a:pt x="11133" y="21624"/>
                </a:cubicBezTo>
                <a:cubicBezTo>
                  <a:pt x="11038" y="21660"/>
                  <a:pt x="10931" y="21696"/>
                  <a:pt x="10824" y="21731"/>
                </a:cubicBezTo>
                <a:cubicBezTo>
                  <a:pt x="10323" y="21195"/>
                  <a:pt x="9883" y="20600"/>
                  <a:pt x="9502" y="19981"/>
                </a:cubicBezTo>
                <a:cubicBezTo>
                  <a:pt x="9252" y="19576"/>
                  <a:pt x="9026" y="19160"/>
                  <a:pt x="8811" y="18743"/>
                </a:cubicBezTo>
                <a:cubicBezTo>
                  <a:pt x="8954" y="18683"/>
                  <a:pt x="9085" y="18624"/>
                  <a:pt x="9240" y="18564"/>
                </a:cubicBezTo>
                <a:cubicBezTo>
                  <a:pt x="9276" y="18862"/>
                  <a:pt x="9490" y="19088"/>
                  <a:pt x="9776" y="19148"/>
                </a:cubicBezTo>
                <a:cubicBezTo>
                  <a:pt x="9822" y="19152"/>
                  <a:pt x="9870" y="19155"/>
                  <a:pt x="9917" y="19155"/>
                </a:cubicBezTo>
                <a:cubicBezTo>
                  <a:pt x="10111" y="19155"/>
                  <a:pt x="10308" y="19115"/>
                  <a:pt x="10490" y="19029"/>
                </a:cubicBezTo>
                <a:cubicBezTo>
                  <a:pt x="11728" y="18564"/>
                  <a:pt x="12883" y="17838"/>
                  <a:pt x="13741" y="16838"/>
                </a:cubicBezTo>
                <a:cubicBezTo>
                  <a:pt x="14122" y="16397"/>
                  <a:pt x="14455" y="15850"/>
                  <a:pt x="14395" y="15266"/>
                </a:cubicBezTo>
                <a:cubicBezTo>
                  <a:pt x="14395" y="15159"/>
                  <a:pt x="14348" y="15052"/>
                  <a:pt x="14264" y="14992"/>
                </a:cubicBezTo>
                <a:lnTo>
                  <a:pt x="14253" y="14992"/>
                </a:lnTo>
                <a:cubicBezTo>
                  <a:pt x="14208" y="14966"/>
                  <a:pt x="14163" y="14952"/>
                  <a:pt x="14114" y="14952"/>
                </a:cubicBezTo>
                <a:cubicBezTo>
                  <a:pt x="14097" y="14952"/>
                  <a:pt x="14080" y="14954"/>
                  <a:pt x="14062" y="14957"/>
                </a:cubicBezTo>
                <a:cubicBezTo>
                  <a:pt x="14016" y="14954"/>
                  <a:pt x="13971" y="14953"/>
                  <a:pt x="13925" y="14953"/>
                </a:cubicBezTo>
                <a:cubicBezTo>
                  <a:pt x="13724" y="14953"/>
                  <a:pt x="13528" y="14973"/>
                  <a:pt x="13324" y="14992"/>
                </a:cubicBezTo>
                <a:cubicBezTo>
                  <a:pt x="12907" y="15052"/>
                  <a:pt x="12490" y="15171"/>
                  <a:pt x="12086" y="15338"/>
                </a:cubicBezTo>
                <a:cubicBezTo>
                  <a:pt x="11824" y="15445"/>
                  <a:pt x="11574" y="15576"/>
                  <a:pt x="11324" y="15719"/>
                </a:cubicBezTo>
                <a:cubicBezTo>
                  <a:pt x="11121" y="15838"/>
                  <a:pt x="10919" y="15957"/>
                  <a:pt x="10716" y="16088"/>
                </a:cubicBezTo>
                <a:cubicBezTo>
                  <a:pt x="10288" y="16373"/>
                  <a:pt x="9859" y="16659"/>
                  <a:pt x="9561" y="17076"/>
                </a:cubicBezTo>
                <a:cubicBezTo>
                  <a:pt x="9323" y="17457"/>
                  <a:pt x="9204" y="17897"/>
                  <a:pt x="9204" y="18338"/>
                </a:cubicBezTo>
                <a:cubicBezTo>
                  <a:pt x="9038" y="18409"/>
                  <a:pt x="8859" y="18457"/>
                  <a:pt x="8680" y="18505"/>
                </a:cubicBezTo>
                <a:cubicBezTo>
                  <a:pt x="8311" y="17731"/>
                  <a:pt x="7978" y="16921"/>
                  <a:pt x="7692" y="16100"/>
                </a:cubicBezTo>
                <a:cubicBezTo>
                  <a:pt x="7573" y="15742"/>
                  <a:pt x="7466" y="15385"/>
                  <a:pt x="7359" y="15028"/>
                </a:cubicBezTo>
                <a:cubicBezTo>
                  <a:pt x="7537" y="14957"/>
                  <a:pt x="7704" y="14885"/>
                  <a:pt x="7871" y="14814"/>
                </a:cubicBezTo>
                <a:cubicBezTo>
                  <a:pt x="7907" y="15123"/>
                  <a:pt x="8145" y="15361"/>
                  <a:pt x="8454" y="15421"/>
                </a:cubicBezTo>
                <a:cubicBezTo>
                  <a:pt x="8498" y="15425"/>
                  <a:pt x="8543" y="15427"/>
                  <a:pt x="8587" y="15427"/>
                </a:cubicBezTo>
                <a:cubicBezTo>
                  <a:pt x="8804" y="15427"/>
                  <a:pt x="9018" y="15379"/>
                  <a:pt x="9216" y="15290"/>
                </a:cubicBezTo>
                <a:cubicBezTo>
                  <a:pt x="10526" y="14766"/>
                  <a:pt x="11752" y="13992"/>
                  <a:pt x="12657" y="12909"/>
                </a:cubicBezTo>
                <a:cubicBezTo>
                  <a:pt x="13050" y="12433"/>
                  <a:pt x="13407" y="11837"/>
                  <a:pt x="13324" y="11218"/>
                </a:cubicBezTo>
                <a:cubicBezTo>
                  <a:pt x="13324" y="11099"/>
                  <a:pt x="13276" y="11004"/>
                  <a:pt x="13193" y="10932"/>
                </a:cubicBezTo>
                <a:cubicBezTo>
                  <a:pt x="13133" y="10897"/>
                  <a:pt x="13062" y="10885"/>
                  <a:pt x="12990" y="10885"/>
                </a:cubicBezTo>
                <a:cubicBezTo>
                  <a:pt x="12729" y="10897"/>
                  <a:pt x="12467" y="10909"/>
                  <a:pt x="12205" y="10956"/>
                </a:cubicBezTo>
                <a:cubicBezTo>
                  <a:pt x="11752" y="11016"/>
                  <a:pt x="11312" y="11147"/>
                  <a:pt x="10883" y="11325"/>
                </a:cubicBezTo>
                <a:cubicBezTo>
                  <a:pt x="10609" y="11444"/>
                  <a:pt x="10335" y="11587"/>
                  <a:pt x="10085" y="11742"/>
                </a:cubicBezTo>
                <a:cubicBezTo>
                  <a:pt x="9859" y="11873"/>
                  <a:pt x="9645" y="12004"/>
                  <a:pt x="9431" y="12159"/>
                </a:cubicBezTo>
                <a:cubicBezTo>
                  <a:pt x="8978" y="12456"/>
                  <a:pt x="8526" y="12778"/>
                  <a:pt x="8204" y="13230"/>
                </a:cubicBezTo>
                <a:cubicBezTo>
                  <a:pt x="7966" y="13623"/>
                  <a:pt x="7835" y="14099"/>
                  <a:pt x="7847" y="14564"/>
                </a:cubicBezTo>
                <a:lnTo>
                  <a:pt x="7847" y="14576"/>
                </a:lnTo>
                <a:cubicBezTo>
                  <a:pt x="7668" y="14647"/>
                  <a:pt x="7478" y="14707"/>
                  <a:pt x="7287" y="14766"/>
                </a:cubicBezTo>
                <a:cubicBezTo>
                  <a:pt x="7025" y="13837"/>
                  <a:pt x="6799" y="12909"/>
                  <a:pt x="6597" y="11968"/>
                </a:cubicBezTo>
                <a:cubicBezTo>
                  <a:pt x="6513" y="11551"/>
                  <a:pt x="6418" y="11135"/>
                  <a:pt x="6323" y="10718"/>
                </a:cubicBezTo>
                <a:cubicBezTo>
                  <a:pt x="6490" y="10658"/>
                  <a:pt x="6656" y="10599"/>
                  <a:pt x="6811" y="10528"/>
                </a:cubicBezTo>
                <a:cubicBezTo>
                  <a:pt x="6835" y="10825"/>
                  <a:pt x="7049" y="11063"/>
                  <a:pt x="7335" y="11123"/>
                </a:cubicBezTo>
                <a:cubicBezTo>
                  <a:pt x="7399" y="11132"/>
                  <a:pt x="7463" y="11136"/>
                  <a:pt x="7526" y="11136"/>
                </a:cubicBezTo>
                <a:cubicBezTo>
                  <a:pt x="7711" y="11136"/>
                  <a:pt x="7893" y="11099"/>
                  <a:pt x="8061" y="11028"/>
                </a:cubicBezTo>
                <a:cubicBezTo>
                  <a:pt x="9300" y="10587"/>
                  <a:pt x="10478" y="9896"/>
                  <a:pt x="11359" y="8908"/>
                </a:cubicBezTo>
                <a:cubicBezTo>
                  <a:pt x="11752" y="8480"/>
                  <a:pt x="12098" y="7944"/>
                  <a:pt x="12050" y="7349"/>
                </a:cubicBezTo>
                <a:cubicBezTo>
                  <a:pt x="12050" y="7253"/>
                  <a:pt x="12002" y="7146"/>
                  <a:pt x="11931" y="7087"/>
                </a:cubicBezTo>
                <a:lnTo>
                  <a:pt x="11919" y="7087"/>
                </a:lnTo>
                <a:cubicBezTo>
                  <a:pt x="11859" y="7051"/>
                  <a:pt x="11800" y="7039"/>
                  <a:pt x="11728" y="7039"/>
                </a:cubicBezTo>
                <a:cubicBezTo>
                  <a:pt x="11669" y="7036"/>
                  <a:pt x="11609" y="7035"/>
                  <a:pt x="11548" y="7035"/>
                </a:cubicBezTo>
                <a:cubicBezTo>
                  <a:pt x="11365" y="7035"/>
                  <a:pt x="11178" y="7048"/>
                  <a:pt x="10990" y="7075"/>
                </a:cubicBezTo>
                <a:cubicBezTo>
                  <a:pt x="10574" y="7122"/>
                  <a:pt x="10145" y="7218"/>
                  <a:pt x="9752" y="7372"/>
                </a:cubicBezTo>
                <a:cubicBezTo>
                  <a:pt x="9490" y="7480"/>
                  <a:pt x="9228" y="7599"/>
                  <a:pt x="8978" y="7741"/>
                </a:cubicBezTo>
                <a:cubicBezTo>
                  <a:pt x="8776" y="7849"/>
                  <a:pt x="8561" y="7980"/>
                  <a:pt x="8359" y="8099"/>
                </a:cubicBezTo>
                <a:cubicBezTo>
                  <a:pt x="7918" y="8361"/>
                  <a:pt x="7478" y="8646"/>
                  <a:pt x="7168" y="9063"/>
                </a:cubicBezTo>
                <a:cubicBezTo>
                  <a:pt x="6930" y="9432"/>
                  <a:pt x="6799" y="9861"/>
                  <a:pt x="6787" y="10301"/>
                </a:cubicBezTo>
                <a:lnTo>
                  <a:pt x="6787" y="10313"/>
                </a:lnTo>
                <a:cubicBezTo>
                  <a:pt x="6621" y="10373"/>
                  <a:pt x="6442" y="10420"/>
                  <a:pt x="6263" y="10468"/>
                </a:cubicBezTo>
                <a:cubicBezTo>
                  <a:pt x="6013" y="9325"/>
                  <a:pt x="5811" y="8170"/>
                  <a:pt x="5835" y="6979"/>
                </a:cubicBezTo>
                <a:lnTo>
                  <a:pt x="5871" y="6979"/>
                </a:lnTo>
                <a:cubicBezTo>
                  <a:pt x="6049" y="6920"/>
                  <a:pt x="6216" y="6848"/>
                  <a:pt x="6394" y="6777"/>
                </a:cubicBezTo>
                <a:cubicBezTo>
                  <a:pt x="6418" y="7027"/>
                  <a:pt x="6621" y="7241"/>
                  <a:pt x="6871" y="7289"/>
                </a:cubicBezTo>
                <a:cubicBezTo>
                  <a:pt x="6914" y="7294"/>
                  <a:pt x="6957" y="7296"/>
                  <a:pt x="7000" y="7296"/>
                </a:cubicBezTo>
                <a:cubicBezTo>
                  <a:pt x="7175" y="7296"/>
                  <a:pt x="7352" y="7258"/>
                  <a:pt x="7514" y="7182"/>
                </a:cubicBezTo>
                <a:cubicBezTo>
                  <a:pt x="8621" y="6789"/>
                  <a:pt x="9621" y="6110"/>
                  <a:pt x="10407" y="5229"/>
                </a:cubicBezTo>
                <a:cubicBezTo>
                  <a:pt x="10752" y="4836"/>
                  <a:pt x="11050" y="4348"/>
                  <a:pt x="10990" y="3824"/>
                </a:cubicBezTo>
                <a:cubicBezTo>
                  <a:pt x="10990" y="3729"/>
                  <a:pt x="10943" y="3646"/>
                  <a:pt x="10883" y="3586"/>
                </a:cubicBezTo>
                <a:cubicBezTo>
                  <a:pt x="10824" y="3562"/>
                  <a:pt x="10764" y="3550"/>
                  <a:pt x="10704" y="3550"/>
                </a:cubicBezTo>
                <a:cubicBezTo>
                  <a:pt x="10490" y="3550"/>
                  <a:pt x="10264" y="3562"/>
                  <a:pt x="10050" y="3598"/>
                </a:cubicBezTo>
                <a:cubicBezTo>
                  <a:pt x="9669" y="3646"/>
                  <a:pt x="9300" y="3741"/>
                  <a:pt x="8942" y="3896"/>
                </a:cubicBezTo>
                <a:cubicBezTo>
                  <a:pt x="8716" y="3991"/>
                  <a:pt x="8490" y="4098"/>
                  <a:pt x="8264" y="4229"/>
                </a:cubicBezTo>
                <a:cubicBezTo>
                  <a:pt x="8085" y="4336"/>
                  <a:pt x="7907" y="4455"/>
                  <a:pt x="7728" y="4563"/>
                </a:cubicBezTo>
                <a:cubicBezTo>
                  <a:pt x="7323" y="4789"/>
                  <a:pt x="6966" y="5098"/>
                  <a:pt x="6680" y="5455"/>
                </a:cubicBezTo>
                <a:cubicBezTo>
                  <a:pt x="6478" y="5789"/>
                  <a:pt x="6359" y="6170"/>
                  <a:pt x="6371" y="6575"/>
                </a:cubicBezTo>
                <a:cubicBezTo>
                  <a:pt x="6204" y="6634"/>
                  <a:pt x="6025" y="6682"/>
                  <a:pt x="5859" y="6729"/>
                </a:cubicBezTo>
                <a:cubicBezTo>
                  <a:pt x="5894" y="6194"/>
                  <a:pt x="5954" y="5670"/>
                  <a:pt x="6061" y="5146"/>
                </a:cubicBezTo>
                <a:cubicBezTo>
                  <a:pt x="6061" y="5110"/>
                  <a:pt x="6073" y="5074"/>
                  <a:pt x="6085" y="5039"/>
                </a:cubicBezTo>
                <a:cubicBezTo>
                  <a:pt x="6097" y="4955"/>
                  <a:pt x="6109" y="4884"/>
                  <a:pt x="6121" y="4801"/>
                </a:cubicBezTo>
                <a:cubicBezTo>
                  <a:pt x="6144" y="4705"/>
                  <a:pt x="6180" y="4598"/>
                  <a:pt x="6204" y="4503"/>
                </a:cubicBezTo>
                <a:lnTo>
                  <a:pt x="6216" y="4503"/>
                </a:lnTo>
                <a:cubicBezTo>
                  <a:pt x="6585" y="4491"/>
                  <a:pt x="6942" y="4360"/>
                  <a:pt x="7252" y="4146"/>
                </a:cubicBezTo>
                <a:cubicBezTo>
                  <a:pt x="7549" y="3848"/>
                  <a:pt x="7811" y="3503"/>
                  <a:pt x="7990" y="3110"/>
                </a:cubicBezTo>
                <a:cubicBezTo>
                  <a:pt x="8085" y="2943"/>
                  <a:pt x="8180" y="2765"/>
                  <a:pt x="8264" y="2586"/>
                </a:cubicBezTo>
                <a:cubicBezTo>
                  <a:pt x="8371" y="2372"/>
                  <a:pt x="8466" y="2146"/>
                  <a:pt x="8549" y="1919"/>
                </a:cubicBezTo>
                <a:cubicBezTo>
                  <a:pt x="8669" y="1586"/>
                  <a:pt x="8740" y="1229"/>
                  <a:pt x="8764" y="872"/>
                </a:cubicBezTo>
                <a:cubicBezTo>
                  <a:pt x="8776" y="657"/>
                  <a:pt x="8776" y="455"/>
                  <a:pt x="8764" y="252"/>
                </a:cubicBezTo>
                <a:cubicBezTo>
                  <a:pt x="8764" y="193"/>
                  <a:pt x="8752" y="133"/>
                  <a:pt x="8716" y="86"/>
                </a:cubicBezTo>
                <a:cubicBezTo>
                  <a:pt x="8664" y="34"/>
                  <a:pt x="8594" y="0"/>
                  <a:pt x="8522" y="0"/>
                </a:cubicBezTo>
                <a:close/>
              </a:path>
            </a:pathLst>
          </a:custGeom>
          <a:solidFill>
            <a:srgbClr val="553475">
              <a:alpha val="4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4"/>
          <p:cNvSpPr/>
          <p:nvPr/>
        </p:nvSpPr>
        <p:spPr>
          <a:xfrm rot="-2998635">
            <a:off x="326543" y="3012116"/>
            <a:ext cx="943426" cy="1486217"/>
          </a:xfrm>
          <a:custGeom>
            <a:rect b="b" l="l" r="r" t="t"/>
            <a:pathLst>
              <a:path extrusionOk="0" h="26506" w="16825">
                <a:moveTo>
                  <a:pt x="8522" y="0"/>
                </a:moveTo>
                <a:cubicBezTo>
                  <a:pt x="8511" y="0"/>
                  <a:pt x="8501" y="1"/>
                  <a:pt x="8490" y="2"/>
                </a:cubicBezTo>
                <a:cubicBezTo>
                  <a:pt x="8472" y="2"/>
                  <a:pt x="8455" y="1"/>
                  <a:pt x="8437" y="1"/>
                </a:cubicBezTo>
                <a:cubicBezTo>
                  <a:pt x="7969" y="1"/>
                  <a:pt x="7537" y="301"/>
                  <a:pt x="7204" y="633"/>
                </a:cubicBezTo>
                <a:cubicBezTo>
                  <a:pt x="6418" y="1431"/>
                  <a:pt x="5847" y="2407"/>
                  <a:pt x="5537" y="3479"/>
                </a:cubicBezTo>
                <a:cubicBezTo>
                  <a:pt x="5466" y="3670"/>
                  <a:pt x="5442" y="3884"/>
                  <a:pt x="5478" y="4086"/>
                </a:cubicBezTo>
                <a:cubicBezTo>
                  <a:pt x="5525" y="4301"/>
                  <a:pt x="5716" y="4467"/>
                  <a:pt x="5942" y="4503"/>
                </a:cubicBezTo>
                <a:cubicBezTo>
                  <a:pt x="5811" y="5003"/>
                  <a:pt x="5728" y="5515"/>
                  <a:pt x="5668" y="6027"/>
                </a:cubicBezTo>
                <a:cubicBezTo>
                  <a:pt x="5644" y="6265"/>
                  <a:pt x="5632" y="6491"/>
                  <a:pt x="5621" y="6729"/>
                </a:cubicBezTo>
                <a:cubicBezTo>
                  <a:pt x="5466" y="6646"/>
                  <a:pt x="5311" y="6563"/>
                  <a:pt x="5168" y="6467"/>
                </a:cubicBezTo>
                <a:cubicBezTo>
                  <a:pt x="5251" y="6075"/>
                  <a:pt x="5240" y="5670"/>
                  <a:pt x="5109" y="5301"/>
                </a:cubicBezTo>
                <a:cubicBezTo>
                  <a:pt x="4906" y="4884"/>
                  <a:pt x="4632" y="4515"/>
                  <a:pt x="4287" y="4193"/>
                </a:cubicBezTo>
                <a:cubicBezTo>
                  <a:pt x="4144" y="4051"/>
                  <a:pt x="3989" y="3896"/>
                  <a:pt x="3835" y="3753"/>
                </a:cubicBezTo>
                <a:cubicBezTo>
                  <a:pt x="3644" y="3574"/>
                  <a:pt x="3454" y="3408"/>
                  <a:pt x="3251" y="3265"/>
                </a:cubicBezTo>
                <a:cubicBezTo>
                  <a:pt x="2942" y="3039"/>
                  <a:pt x="2596" y="2848"/>
                  <a:pt x="2239" y="2717"/>
                </a:cubicBezTo>
                <a:cubicBezTo>
                  <a:pt x="2037" y="2634"/>
                  <a:pt x="1822" y="2574"/>
                  <a:pt x="1608" y="2527"/>
                </a:cubicBezTo>
                <a:cubicBezTo>
                  <a:pt x="1578" y="2515"/>
                  <a:pt x="1549" y="2509"/>
                  <a:pt x="1519" y="2509"/>
                </a:cubicBezTo>
                <a:cubicBezTo>
                  <a:pt x="1489" y="2509"/>
                  <a:pt x="1459" y="2515"/>
                  <a:pt x="1430" y="2527"/>
                </a:cubicBezTo>
                <a:cubicBezTo>
                  <a:pt x="1358" y="2562"/>
                  <a:pt x="1299" y="2634"/>
                  <a:pt x="1275" y="2729"/>
                </a:cubicBezTo>
                <a:cubicBezTo>
                  <a:pt x="1108" y="3217"/>
                  <a:pt x="1287" y="3765"/>
                  <a:pt x="1525" y="4229"/>
                </a:cubicBezTo>
                <a:cubicBezTo>
                  <a:pt x="2108" y="5277"/>
                  <a:pt x="2930" y="6158"/>
                  <a:pt x="3918" y="6813"/>
                </a:cubicBezTo>
                <a:cubicBezTo>
                  <a:pt x="4097" y="6944"/>
                  <a:pt x="4299" y="7027"/>
                  <a:pt x="4513" y="7063"/>
                </a:cubicBezTo>
                <a:cubicBezTo>
                  <a:pt x="4522" y="7063"/>
                  <a:pt x="4531" y="7063"/>
                  <a:pt x="4540" y="7063"/>
                </a:cubicBezTo>
                <a:cubicBezTo>
                  <a:pt x="4791" y="7063"/>
                  <a:pt x="5016" y="6900"/>
                  <a:pt x="5097" y="6670"/>
                </a:cubicBezTo>
                <a:cubicBezTo>
                  <a:pt x="5251" y="6777"/>
                  <a:pt x="5406" y="6884"/>
                  <a:pt x="5561" y="6991"/>
                </a:cubicBezTo>
                <a:cubicBezTo>
                  <a:pt x="5573" y="7003"/>
                  <a:pt x="5597" y="7015"/>
                  <a:pt x="5621" y="7015"/>
                </a:cubicBezTo>
                <a:cubicBezTo>
                  <a:pt x="5597" y="7718"/>
                  <a:pt x="5632" y="8408"/>
                  <a:pt x="5704" y="9099"/>
                </a:cubicBezTo>
                <a:cubicBezTo>
                  <a:pt x="5751" y="9575"/>
                  <a:pt x="5823" y="10051"/>
                  <a:pt x="5894" y="10528"/>
                </a:cubicBezTo>
                <a:cubicBezTo>
                  <a:pt x="5704" y="10480"/>
                  <a:pt x="5525" y="10432"/>
                  <a:pt x="5335" y="10361"/>
                </a:cubicBezTo>
                <a:cubicBezTo>
                  <a:pt x="5323" y="9908"/>
                  <a:pt x="5192" y="9480"/>
                  <a:pt x="4930" y="9111"/>
                </a:cubicBezTo>
                <a:cubicBezTo>
                  <a:pt x="4620" y="8706"/>
                  <a:pt x="4180" y="8420"/>
                  <a:pt x="3727" y="8158"/>
                </a:cubicBezTo>
                <a:cubicBezTo>
                  <a:pt x="3525" y="8039"/>
                  <a:pt x="3323" y="7920"/>
                  <a:pt x="3108" y="7801"/>
                </a:cubicBezTo>
                <a:cubicBezTo>
                  <a:pt x="2858" y="7670"/>
                  <a:pt x="2596" y="7551"/>
                  <a:pt x="2334" y="7444"/>
                </a:cubicBezTo>
                <a:cubicBezTo>
                  <a:pt x="1930" y="7289"/>
                  <a:pt x="1513" y="7194"/>
                  <a:pt x="1084" y="7146"/>
                </a:cubicBezTo>
                <a:cubicBezTo>
                  <a:pt x="901" y="7129"/>
                  <a:pt x="718" y="7118"/>
                  <a:pt x="535" y="7118"/>
                </a:cubicBezTo>
                <a:cubicBezTo>
                  <a:pt x="468" y="7118"/>
                  <a:pt x="401" y="7119"/>
                  <a:pt x="334" y="7122"/>
                </a:cubicBezTo>
                <a:cubicBezTo>
                  <a:pt x="275" y="7122"/>
                  <a:pt x="203" y="7134"/>
                  <a:pt x="144" y="7170"/>
                </a:cubicBezTo>
                <a:cubicBezTo>
                  <a:pt x="72" y="7229"/>
                  <a:pt x="25" y="7337"/>
                  <a:pt x="36" y="7432"/>
                </a:cubicBezTo>
                <a:cubicBezTo>
                  <a:pt x="1" y="8027"/>
                  <a:pt x="358" y="8563"/>
                  <a:pt x="751" y="8992"/>
                </a:cubicBezTo>
                <a:cubicBezTo>
                  <a:pt x="1680" y="9956"/>
                  <a:pt x="2823" y="10670"/>
                  <a:pt x="4085" y="11075"/>
                </a:cubicBezTo>
                <a:cubicBezTo>
                  <a:pt x="4262" y="11146"/>
                  <a:pt x="4439" y="11184"/>
                  <a:pt x="4621" y="11184"/>
                </a:cubicBezTo>
                <a:cubicBezTo>
                  <a:pt x="4684" y="11184"/>
                  <a:pt x="4747" y="11180"/>
                  <a:pt x="4811" y="11170"/>
                </a:cubicBezTo>
                <a:cubicBezTo>
                  <a:pt x="5097" y="11111"/>
                  <a:pt x="5299" y="10873"/>
                  <a:pt x="5323" y="10575"/>
                </a:cubicBezTo>
                <a:cubicBezTo>
                  <a:pt x="5525" y="10658"/>
                  <a:pt x="5716" y="10730"/>
                  <a:pt x="5918" y="10789"/>
                </a:cubicBezTo>
                <a:lnTo>
                  <a:pt x="5954" y="10789"/>
                </a:lnTo>
                <a:cubicBezTo>
                  <a:pt x="6180" y="12087"/>
                  <a:pt x="6478" y="13373"/>
                  <a:pt x="6811" y="14635"/>
                </a:cubicBezTo>
                <a:cubicBezTo>
                  <a:pt x="6823" y="14695"/>
                  <a:pt x="6847" y="14754"/>
                  <a:pt x="6859" y="14814"/>
                </a:cubicBezTo>
                <a:cubicBezTo>
                  <a:pt x="6692" y="14790"/>
                  <a:pt x="6525" y="14754"/>
                  <a:pt x="6359" y="14719"/>
                </a:cubicBezTo>
                <a:lnTo>
                  <a:pt x="6359" y="14707"/>
                </a:lnTo>
                <a:cubicBezTo>
                  <a:pt x="6299" y="14230"/>
                  <a:pt x="6109" y="13790"/>
                  <a:pt x="5811" y="13421"/>
                </a:cubicBezTo>
                <a:cubicBezTo>
                  <a:pt x="5442" y="13016"/>
                  <a:pt x="4942" y="12754"/>
                  <a:pt x="4442" y="12516"/>
                </a:cubicBezTo>
                <a:cubicBezTo>
                  <a:pt x="4216" y="12409"/>
                  <a:pt x="3989" y="12290"/>
                  <a:pt x="3751" y="12194"/>
                </a:cubicBezTo>
                <a:cubicBezTo>
                  <a:pt x="3465" y="12075"/>
                  <a:pt x="3180" y="11968"/>
                  <a:pt x="2894" y="11885"/>
                </a:cubicBezTo>
                <a:cubicBezTo>
                  <a:pt x="2453" y="11754"/>
                  <a:pt x="2001" y="11682"/>
                  <a:pt x="1537" y="11682"/>
                </a:cubicBezTo>
                <a:cubicBezTo>
                  <a:pt x="1471" y="11679"/>
                  <a:pt x="1406" y="11678"/>
                  <a:pt x="1340" y="11678"/>
                </a:cubicBezTo>
                <a:cubicBezTo>
                  <a:pt x="1144" y="11678"/>
                  <a:pt x="947" y="11691"/>
                  <a:pt x="751" y="11718"/>
                </a:cubicBezTo>
                <a:cubicBezTo>
                  <a:pt x="679" y="11718"/>
                  <a:pt x="608" y="11742"/>
                  <a:pt x="548" y="11790"/>
                </a:cubicBezTo>
                <a:cubicBezTo>
                  <a:pt x="477" y="11861"/>
                  <a:pt x="441" y="11968"/>
                  <a:pt x="453" y="12087"/>
                </a:cubicBezTo>
                <a:cubicBezTo>
                  <a:pt x="465" y="12706"/>
                  <a:pt x="906" y="13254"/>
                  <a:pt x="1358" y="13671"/>
                </a:cubicBezTo>
                <a:cubicBezTo>
                  <a:pt x="2406" y="14623"/>
                  <a:pt x="3727" y="15254"/>
                  <a:pt x="5097" y="15588"/>
                </a:cubicBezTo>
                <a:cubicBezTo>
                  <a:pt x="5250" y="15639"/>
                  <a:pt x="5413" y="15663"/>
                  <a:pt x="5574" y="15663"/>
                </a:cubicBezTo>
                <a:cubicBezTo>
                  <a:pt x="5674" y="15663"/>
                  <a:pt x="5774" y="15654"/>
                  <a:pt x="5871" y="15635"/>
                </a:cubicBezTo>
                <a:cubicBezTo>
                  <a:pt x="6168" y="15540"/>
                  <a:pt x="6371" y="15254"/>
                  <a:pt x="6371" y="14945"/>
                </a:cubicBezTo>
                <a:cubicBezTo>
                  <a:pt x="6561" y="15004"/>
                  <a:pt x="6752" y="15064"/>
                  <a:pt x="6954" y="15111"/>
                </a:cubicBezTo>
                <a:cubicBezTo>
                  <a:pt x="7275" y="16302"/>
                  <a:pt x="7704" y="17481"/>
                  <a:pt x="8228" y="18612"/>
                </a:cubicBezTo>
                <a:cubicBezTo>
                  <a:pt x="8073" y="18612"/>
                  <a:pt x="7930" y="18600"/>
                  <a:pt x="7776" y="18588"/>
                </a:cubicBezTo>
                <a:cubicBezTo>
                  <a:pt x="7656" y="18159"/>
                  <a:pt x="7418" y="17767"/>
                  <a:pt x="7085" y="17481"/>
                </a:cubicBezTo>
                <a:cubicBezTo>
                  <a:pt x="6680" y="17159"/>
                  <a:pt x="6180" y="16993"/>
                  <a:pt x="5680" y="16850"/>
                </a:cubicBezTo>
                <a:cubicBezTo>
                  <a:pt x="5454" y="16778"/>
                  <a:pt x="5228" y="16707"/>
                  <a:pt x="4989" y="16647"/>
                </a:cubicBezTo>
                <a:cubicBezTo>
                  <a:pt x="4716" y="16576"/>
                  <a:pt x="4442" y="16528"/>
                  <a:pt x="4156" y="16493"/>
                </a:cubicBezTo>
                <a:cubicBezTo>
                  <a:pt x="3954" y="16470"/>
                  <a:pt x="3751" y="16458"/>
                  <a:pt x="3549" y="16458"/>
                </a:cubicBezTo>
                <a:cubicBezTo>
                  <a:pt x="3323" y="16458"/>
                  <a:pt x="3096" y="16473"/>
                  <a:pt x="2870" y="16504"/>
                </a:cubicBezTo>
                <a:cubicBezTo>
                  <a:pt x="2632" y="16540"/>
                  <a:pt x="2382" y="16600"/>
                  <a:pt x="2156" y="16671"/>
                </a:cubicBezTo>
                <a:cubicBezTo>
                  <a:pt x="2084" y="16683"/>
                  <a:pt x="2025" y="16707"/>
                  <a:pt x="1977" y="16754"/>
                </a:cubicBezTo>
                <a:cubicBezTo>
                  <a:pt x="1918" y="16838"/>
                  <a:pt x="1906" y="16945"/>
                  <a:pt x="1941" y="17052"/>
                </a:cubicBezTo>
                <a:cubicBezTo>
                  <a:pt x="2037" y="17624"/>
                  <a:pt x="2525" y="18064"/>
                  <a:pt x="3013" y="18386"/>
                </a:cubicBezTo>
                <a:cubicBezTo>
                  <a:pt x="4144" y="19088"/>
                  <a:pt x="5430" y="19505"/>
                  <a:pt x="6752" y="19600"/>
                </a:cubicBezTo>
                <a:cubicBezTo>
                  <a:pt x="6817" y="19609"/>
                  <a:pt x="6882" y="19614"/>
                  <a:pt x="6947" y="19614"/>
                </a:cubicBezTo>
                <a:cubicBezTo>
                  <a:pt x="7131" y="19614"/>
                  <a:pt x="7311" y="19578"/>
                  <a:pt x="7478" y="19517"/>
                </a:cubicBezTo>
                <a:cubicBezTo>
                  <a:pt x="7740" y="19386"/>
                  <a:pt x="7883" y="19088"/>
                  <a:pt x="7823" y="18802"/>
                </a:cubicBezTo>
                <a:lnTo>
                  <a:pt x="7823" y="18802"/>
                </a:lnTo>
                <a:cubicBezTo>
                  <a:pt x="8002" y="18826"/>
                  <a:pt x="8180" y="18850"/>
                  <a:pt x="8371" y="18862"/>
                </a:cubicBezTo>
                <a:cubicBezTo>
                  <a:pt x="8478" y="19112"/>
                  <a:pt x="8609" y="19350"/>
                  <a:pt x="8740" y="19588"/>
                </a:cubicBezTo>
                <a:cubicBezTo>
                  <a:pt x="9180" y="20398"/>
                  <a:pt x="9716" y="21148"/>
                  <a:pt x="10335" y="21827"/>
                </a:cubicBezTo>
                <a:cubicBezTo>
                  <a:pt x="10145" y="21862"/>
                  <a:pt x="9966" y="21886"/>
                  <a:pt x="9776" y="21898"/>
                </a:cubicBezTo>
                <a:cubicBezTo>
                  <a:pt x="9621" y="21565"/>
                  <a:pt x="9371" y="21267"/>
                  <a:pt x="9061" y="21065"/>
                </a:cubicBezTo>
                <a:cubicBezTo>
                  <a:pt x="8669" y="20874"/>
                  <a:pt x="8252" y="20755"/>
                  <a:pt x="7811" y="20719"/>
                </a:cubicBezTo>
                <a:cubicBezTo>
                  <a:pt x="7621" y="20695"/>
                  <a:pt x="7418" y="20660"/>
                  <a:pt x="7216" y="20648"/>
                </a:cubicBezTo>
                <a:cubicBezTo>
                  <a:pt x="7042" y="20630"/>
                  <a:pt x="6867" y="20619"/>
                  <a:pt x="6693" y="20619"/>
                </a:cubicBezTo>
                <a:cubicBezTo>
                  <a:pt x="6629" y="20619"/>
                  <a:pt x="6565" y="20621"/>
                  <a:pt x="6502" y="20624"/>
                </a:cubicBezTo>
                <a:cubicBezTo>
                  <a:pt x="6132" y="20636"/>
                  <a:pt x="5775" y="20695"/>
                  <a:pt x="5418" y="20803"/>
                </a:cubicBezTo>
                <a:cubicBezTo>
                  <a:pt x="5228" y="20850"/>
                  <a:pt x="5025" y="20934"/>
                  <a:pt x="4847" y="21017"/>
                </a:cubicBezTo>
                <a:cubicBezTo>
                  <a:pt x="4787" y="21041"/>
                  <a:pt x="4751" y="21065"/>
                  <a:pt x="4716" y="21112"/>
                </a:cubicBezTo>
                <a:cubicBezTo>
                  <a:pt x="4680" y="21195"/>
                  <a:pt x="4680" y="21279"/>
                  <a:pt x="4716" y="21362"/>
                </a:cubicBezTo>
                <a:cubicBezTo>
                  <a:pt x="4870" y="21827"/>
                  <a:pt x="5323" y="22136"/>
                  <a:pt x="5775" y="22338"/>
                </a:cubicBezTo>
                <a:cubicBezTo>
                  <a:pt x="6621" y="22712"/>
                  <a:pt x="7540" y="22899"/>
                  <a:pt x="8465" y="22899"/>
                </a:cubicBezTo>
                <a:cubicBezTo>
                  <a:pt x="8660" y="22899"/>
                  <a:pt x="8855" y="22891"/>
                  <a:pt x="9050" y="22874"/>
                </a:cubicBezTo>
                <a:cubicBezTo>
                  <a:pt x="9252" y="22874"/>
                  <a:pt x="9454" y="22827"/>
                  <a:pt x="9633" y="22719"/>
                </a:cubicBezTo>
                <a:cubicBezTo>
                  <a:pt x="9835" y="22577"/>
                  <a:pt x="9919" y="22315"/>
                  <a:pt x="9835" y="22088"/>
                </a:cubicBezTo>
                <a:cubicBezTo>
                  <a:pt x="10014" y="22077"/>
                  <a:pt x="10193" y="22077"/>
                  <a:pt x="10371" y="22065"/>
                </a:cubicBezTo>
                <a:cubicBezTo>
                  <a:pt x="10443" y="22053"/>
                  <a:pt x="10478" y="22029"/>
                  <a:pt x="10478" y="21981"/>
                </a:cubicBezTo>
                <a:cubicBezTo>
                  <a:pt x="12193" y="23839"/>
                  <a:pt x="14419" y="25220"/>
                  <a:pt x="16610" y="26506"/>
                </a:cubicBezTo>
                <a:cubicBezTo>
                  <a:pt x="16550" y="26339"/>
                  <a:pt x="16729" y="26029"/>
                  <a:pt x="16824" y="25875"/>
                </a:cubicBezTo>
                <a:cubicBezTo>
                  <a:pt x="15276" y="25017"/>
                  <a:pt x="13717" y="24160"/>
                  <a:pt x="12312" y="23089"/>
                </a:cubicBezTo>
                <a:cubicBezTo>
                  <a:pt x="11836" y="22719"/>
                  <a:pt x="11395" y="22327"/>
                  <a:pt x="10978" y="21898"/>
                </a:cubicBezTo>
                <a:lnTo>
                  <a:pt x="11157" y="21815"/>
                </a:lnTo>
                <a:cubicBezTo>
                  <a:pt x="11193" y="22053"/>
                  <a:pt x="11383" y="22255"/>
                  <a:pt x="11621" y="22291"/>
                </a:cubicBezTo>
                <a:cubicBezTo>
                  <a:pt x="11657" y="22295"/>
                  <a:pt x="11692" y="22297"/>
                  <a:pt x="11728" y="22297"/>
                </a:cubicBezTo>
                <a:cubicBezTo>
                  <a:pt x="11897" y="22297"/>
                  <a:pt x="12069" y="22253"/>
                  <a:pt x="12217" y="22184"/>
                </a:cubicBezTo>
                <a:cubicBezTo>
                  <a:pt x="13264" y="21779"/>
                  <a:pt x="14181" y="21124"/>
                  <a:pt x="14907" y="20279"/>
                </a:cubicBezTo>
                <a:cubicBezTo>
                  <a:pt x="15229" y="19898"/>
                  <a:pt x="15491" y="19421"/>
                  <a:pt x="15431" y="18933"/>
                </a:cubicBezTo>
                <a:cubicBezTo>
                  <a:pt x="15431" y="18850"/>
                  <a:pt x="15384" y="18767"/>
                  <a:pt x="15324" y="18719"/>
                </a:cubicBezTo>
                <a:cubicBezTo>
                  <a:pt x="15265" y="18695"/>
                  <a:pt x="15217" y="18683"/>
                  <a:pt x="15157" y="18683"/>
                </a:cubicBezTo>
                <a:cubicBezTo>
                  <a:pt x="14955" y="18695"/>
                  <a:pt x="14741" y="18707"/>
                  <a:pt x="14538" y="18743"/>
                </a:cubicBezTo>
                <a:cubicBezTo>
                  <a:pt x="14181" y="18802"/>
                  <a:pt x="13836" y="18898"/>
                  <a:pt x="13502" y="19052"/>
                </a:cubicBezTo>
                <a:cubicBezTo>
                  <a:pt x="13288" y="19148"/>
                  <a:pt x="13074" y="19255"/>
                  <a:pt x="12871" y="19386"/>
                </a:cubicBezTo>
                <a:cubicBezTo>
                  <a:pt x="12705" y="19481"/>
                  <a:pt x="12538" y="19600"/>
                  <a:pt x="12371" y="19707"/>
                </a:cubicBezTo>
                <a:cubicBezTo>
                  <a:pt x="11990" y="19933"/>
                  <a:pt x="11669" y="20219"/>
                  <a:pt x="11407" y="20564"/>
                </a:cubicBezTo>
                <a:cubicBezTo>
                  <a:pt x="11216" y="20886"/>
                  <a:pt x="11121" y="21255"/>
                  <a:pt x="11133" y="21624"/>
                </a:cubicBezTo>
                <a:cubicBezTo>
                  <a:pt x="11038" y="21660"/>
                  <a:pt x="10931" y="21696"/>
                  <a:pt x="10824" y="21731"/>
                </a:cubicBezTo>
                <a:cubicBezTo>
                  <a:pt x="10323" y="21195"/>
                  <a:pt x="9883" y="20600"/>
                  <a:pt x="9502" y="19981"/>
                </a:cubicBezTo>
                <a:cubicBezTo>
                  <a:pt x="9252" y="19576"/>
                  <a:pt x="9026" y="19160"/>
                  <a:pt x="8811" y="18743"/>
                </a:cubicBezTo>
                <a:cubicBezTo>
                  <a:pt x="8954" y="18683"/>
                  <a:pt x="9085" y="18624"/>
                  <a:pt x="9240" y="18564"/>
                </a:cubicBezTo>
                <a:cubicBezTo>
                  <a:pt x="9276" y="18862"/>
                  <a:pt x="9490" y="19088"/>
                  <a:pt x="9776" y="19148"/>
                </a:cubicBezTo>
                <a:cubicBezTo>
                  <a:pt x="9822" y="19152"/>
                  <a:pt x="9870" y="19155"/>
                  <a:pt x="9917" y="19155"/>
                </a:cubicBezTo>
                <a:cubicBezTo>
                  <a:pt x="10111" y="19155"/>
                  <a:pt x="10308" y="19115"/>
                  <a:pt x="10490" y="19029"/>
                </a:cubicBezTo>
                <a:cubicBezTo>
                  <a:pt x="11728" y="18564"/>
                  <a:pt x="12883" y="17838"/>
                  <a:pt x="13741" y="16838"/>
                </a:cubicBezTo>
                <a:cubicBezTo>
                  <a:pt x="14122" y="16397"/>
                  <a:pt x="14455" y="15850"/>
                  <a:pt x="14395" y="15266"/>
                </a:cubicBezTo>
                <a:cubicBezTo>
                  <a:pt x="14395" y="15159"/>
                  <a:pt x="14348" y="15052"/>
                  <a:pt x="14264" y="14992"/>
                </a:cubicBezTo>
                <a:lnTo>
                  <a:pt x="14253" y="14992"/>
                </a:lnTo>
                <a:cubicBezTo>
                  <a:pt x="14208" y="14966"/>
                  <a:pt x="14163" y="14952"/>
                  <a:pt x="14114" y="14952"/>
                </a:cubicBezTo>
                <a:cubicBezTo>
                  <a:pt x="14097" y="14952"/>
                  <a:pt x="14080" y="14954"/>
                  <a:pt x="14062" y="14957"/>
                </a:cubicBezTo>
                <a:cubicBezTo>
                  <a:pt x="14016" y="14954"/>
                  <a:pt x="13971" y="14953"/>
                  <a:pt x="13925" y="14953"/>
                </a:cubicBezTo>
                <a:cubicBezTo>
                  <a:pt x="13724" y="14953"/>
                  <a:pt x="13528" y="14973"/>
                  <a:pt x="13324" y="14992"/>
                </a:cubicBezTo>
                <a:cubicBezTo>
                  <a:pt x="12907" y="15052"/>
                  <a:pt x="12490" y="15171"/>
                  <a:pt x="12086" y="15338"/>
                </a:cubicBezTo>
                <a:cubicBezTo>
                  <a:pt x="11824" y="15445"/>
                  <a:pt x="11574" y="15576"/>
                  <a:pt x="11324" y="15719"/>
                </a:cubicBezTo>
                <a:cubicBezTo>
                  <a:pt x="11121" y="15838"/>
                  <a:pt x="10919" y="15957"/>
                  <a:pt x="10716" y="16088"/>
                </a:cubicBezTo>
                <a:cubicBezTo>
                  <a:pt x="10288" y="16373"/>
                  <a:pt x="9859" y="16659"/>
                  <a:pt x="9561" y="17076"/>
                </a:cubicBezTo>
                <a:cubicBezTo>
                  <a:pt x="9323" y="17457"/>
                  <a:pt x="9204" y="17897"/>
                  <a:pt x="9204" y="18338"/>
                </a:cubicBezTo>
                <a:cubicBezTo>
                  <a:pt x="9038" y="18409"/>
                  <a:pt x="8859" y="18457"/>
                  <a:pt x="8680" y="18505"/>
                </a:cubicBezTo>
                <a:cubicBezTo>
                  <a:pt x="8311" y="17731"/>
                  <a:pt x="7978" y="16921"/>
                  <a:pt x="7692" y="16100"/>
                </a:cubicBezTo>
                <a:cubicBezTo>
                  <a:pt x="7573" y="15742"/>
                  <a:pt x="7466" y="15385"/>
                  <a:pt x="7359" y="15028"/>
                </a:cubicBezTo>
                <a:cubicBezTo>
                  <a:pt x="7537" y="14957"/>
                  <a:pt x="7704" y="14885"/>
                  <a:pt x="7871" y="14814"/>
                </a:cubicBezTo>
                <a:cubicBezTo>
                  <a:pt x="7907" y="15123"/>
                  <a:pt x="8145" y="15361"/>
                  <a:pt x="8454" y="15421"/>
                </a:cubicBezTo>
                <a:cubicBezTo>
                  <a:pt x="8498" y="15425"/>
                  <a:pt x="8543" y="15427"/>
                  <a:pt x="8587" y="15427"/>
                </a:cubicBezTo>
                <a:cubicBezTo>
                  <a:pt x="8804" y="15427"/>
                  <a:pt x="9018" y="15379"/>
                  <a:pt x="9216" y="15290"/>
                </a:cubicBezTo>
                <a:cubicBezTo>
                  <a:pt x="10526" y="14766"/>
                  <a:pt x="11752" y="13992"/>
                  <a:pt x="12657" y="12909"/>
                </a:cubicBezTo>
                <a:cubicBezTo>
                  <a:pt x="13050" y="12433"/>
                  <a:pt x="13407" y="11837"/>
                  <a:pt x="13324" y="11218"/>
                </a:cubicBezTo>
                <a:cubicBezTo>
                  <a:pt x="13324" y="11099"/>
                  <a:pt x="13276" y="11004"/>
                  <a:pt x="13193" y="10932"/>
                </a:cubicBezTo>
                <a:cubicBezTo>
                  <a:pt x="13133" y="10897"/>
                  <a:pt x="13062" y="10885"/>
                  <a:pt x="12990" y="10885"/>
                </a:cubicBezTo>
                <a:cubicBezTo>
                  <a:pt x="12729" y="10897"/>
                  <a:pt x="12467" y="10909"/>
                  <a:pt x="12205" y="10956"/>
                </a:cubicBezTo>
                <a:cubicBezTo>
                  <a:pt x="11752" y="11016"/>
                  <a:pt x="11312" y="11147"/>
                  <a:pt x="10883" y="11325"/>
                </a:cubicBezTo>
                <a:cubicBezTo>
                  <a:pt x="10609" y="11444"/>
                  <a:pt x="10335" y="11587"/>
                  <a:pt x="10085" y="11742"/>
                </a:cubicBezTo>
                <a:cubicBezTo>
                  <a:pt x="9859" y="11873"/>
                  <a:pt x="9645" y="12004"/>
                  <a:pt x="9431" y="12159"/>
                </a:cubicBezTo>
                <a:cubicBezTo>
                  <a:pt x="8978" y="12456"/>
                  <a:pt x="8526" y="12778"/>
                  <a:pt x="8204" y="13230"/>
                </a:cubicBezTo>
                <a:cubicBezTo>
                  <a:pt x="7966" y="13623"/>
                  <a:pt x="7835" y="14099"/>
                  <a:pt x="7847" y="14564"/>
                </a:cubicBezTo>
                <a:lnTo>
                  <a:pt x="7847" y="14576"/>
                </a:lnTo>
                <a:cubicBezTo>
                  <a:pt x="7668" y="14647"/>
                  <a:pt x="7478" y="14707"/>
                  <a:pt x="7287" y="14766"/>
                </a:cubicBezTo>
                <a:cubicBezTo>
                  <a:pt x="7025" y="13837"/>
                  <a:pt x="6799" y="12909"/>
                  <a:pt x="6597" y="11968"/>
                </a:cubicBezTo>
                <a:cubicBezTo>
                  <a:pt x="6513" y="11551"/>
                  <a:pt x="6418" y="11135"/>
                  <a:pt x="6323" y="10718"/>
                </a:cubicBezTo>
                <a:cubicBezTo>
                  <a:pt x="6490" y="10658"/>
                  <a:pt x="6656" y="10599"/>
                  <a:pt x="6811" y="10528"/>
                </a:cubicBezTo>
                <a:cubicBezTo>
                  <a:pt x="6835" y="10825"/>
                  <a:pt x="7049" y="11063"/>
                  <a:pt x="7335" y="11123"/>
                </a:cubicBezTo>
                <a:cubicBezTo>
                  <a:pt x="7399" y="11132"/>
                  <a:pt x="7463" y="11136"/>
                  <a:pt x="7526" y="11136"/>
                </a:cubicBezTo>
                <a:cubicBezTo>
                  <a:pt x="7711" y="11136"/>
                  <a:pt x="7893" y="11099"/>
                  <a:pt x="8061" y="11028"/>
                </a:cubicBezTo>
                <a:cubicBezTo>
                  <a:pt x="9300" y="10587"/>
                  <a:pt x="10478" y="9896"/>
                  <a:pt x="11359" y="8908"/>
                </a:cubicBezTo>
                <a:cubicBezTo>
                  <a:pt x="11752" y="8480"/>
                  <a:pt x="12098" y="7944"/>
                  <a:pt x="12050" y="7349"/>
                </a:cubicBezTo>
                <a:cubicBezTo>
                  <a:pt x="12050" y="7253"/>
                  <a:pt x="12002" y="7146"/>
                  <a:pt x="11931" y="7087"/>
                </a:cubicBezTo>
                <a:lnTo>
                  <a:pt x="11919" y="7087"/>
                </a:lnTo>
                <a:cubicBezTo>
                  <a:pt x="11859" y="7051"/>
                  <a:pt x="11800" y="7039"/>
                  <a:pt x="11728" y="7039"/>
                </a:cubicBezTo>
                <a:cubicBezTo>
                  <a:pt x="11669" y="7036"/>
                  <a:pt x="11609" y="7035"/>
                  <a:pt x="11548" y="7035"/>
                </a:cubicBezTo>
                <a:cubicBezTo>
                  <a:pt x="11365" y="7035"/>
                  <a:pt x="11178" y="7048"/>
                  <a:pt x="10990" y="7075"/>
                </a:cubicBezTo>
                <a:cubicBezTo>
                  <a:pt x="10574" y="7122"/>
                  <a:pt x="10145" y="7218"/>
                  <a:pt x="9752" y="7372"/>
                </a:cubicBezTo>
                <a:cubicBezTo>
                  <a:pt x="9490" y="7480"/>
                  <a:pt x="9228" y="7599"/>
                  <a:pt x="8978" y="7741"/>
                </a:cubicBezTo>
                <a:cubicBezTo>
                  <a:pt x="8776" y="7849"/>
                  <a:pt x="8561" y="7980"/>
                  <a:pt x="8359" y="8099"/>
                </a:cubicBezTo>
                <a:cubicBezTo>
                  <a:pt x="7918" y="8361"/>
                  <a:pt x="7478" y="8646"/>
                  <a:pt x="7168" y="9063"/>
                </a:cubicBezTo>
                <a:cubicBezTo>
                  <a:pt x="6930" y="9432"/>
                  <a:pt x="6799" y="9861"/>
                  <a:pt x="6787" y="10301"/>
                </a:cubicBezTo>
                <a:lnTo>
                  <a:pt x="6787" y="10313"/>
                </a:lnTo>
                <a:cubicBezTo>
                  <a:pt x="6621" y="10373"/>
                  <a:pt x="6442" y="10420"/>
                  <a:pt x="6263" y="10468"/>
                </a:cubicBezTo>
                <a:cubicBezTo>
                  <a:pt x="6013" y="9325"/>
                  <a:pt x="5811" y="8170"/>
                  <a:pt x="5835" y="6979"/>
                </a:cubicBezTo>
                <a:lnTo>
                  <a:pt x="5871" y="6979"/>
                </a:lnTo>
                <a:cubicBezTo>
                  <a:pt x="6049" y="6920"/>
                  <a:pt x="6216" y="6848"/>
                  <a:pt x="6394" y="6777"/>
                </a:cubicBezTo>
                <a:cubicBezTo>
                  <a:pt x="6418" y="7027"/>
                  <a:pt x="6621" y="7241"/>
                  <a:pt x="6871" y="7289"/>
                </a:cubicBezTo>
                <a:cubicBezTo>
                  <a:pt x="6914" y="7294"/>
                  <a:pt x="6957" y="7296"/>
                  <a:pt x="7000" y="7296"/>
                </a:cubicBezTo>
                <a:cubicBezTo>
                  <a:pt x="7175" y="7296"/>
                  <a:pt x="7352" y="7258"/>
                  <a:pt x="7514" y="7182"/>
                </a:cubicBezTo>
                <a:cubicBezTo>
                  <a:pt x="8621" y="6789"/>
                  <a:pt x="9621" y="6110"/>
                  <a:pt x="10407" y="5229"/>
                </a:cubicBezTo>
                <a:cubicBezTo>
                  <a:pt x="10752" y="4836"/>
                  <a:pt x="11050" y="4348"/>
                  <a:pt x="10990" y="3824"/>
                </a:cubicBezTo>
                <a:cubicBezTo>
                  <a:pt x="10990" y="3729"/>
                  <a:pt x="10943" y="3646"/>
                  <a:pt x="10883" y="3586"/>
                </a:cubicBezTo>
                <a:cubicBezTo>
                  <a:pt x="10824" y="3562"/>
                  <a:pt x="10764" y="3550"/>
                  <a:pt x="10704" y="3550"/>
                </a:cubicBezTo>
                <a:cubicBezTo>
                  <a:pt x="10490" y="3550"/>
                  <a:pt x="10264" y="3562"/>
                  <a:pt x="10050" y="3598"/>
                </a:cubicBezTo>
                <a:cubicBezTo>
                  <a:pt x="9669" y="3646"/>
                  <a:pt x="9300" y="3741"/>
                  <a:pt x="8942" y="3896"/>
                </a:cubicBezTo>
                <a:cubicBezTo>
                  <a:pt x="8716" y="3991"/>
                  <a:pt x="8490" y="4098"/>
                  <a:pt x="8264" y="4229"/>
                </a:cubicBezTo>
                <a:cubicBezTo>
                  <a:pt x="8085" y="4336"/>
                  <a:pt x="7907" y="4455"/>
                  <a:pt x="7728" y="4563"/>
                </a:cubicBezTo>
                <a:cubicBezTo>
                  <a:pt x="7323" y="4789"/>
                  <a:pt x="6966" y="5098"/>
                  <a:pt x="6680" y="5455"/>
                </a:cubicBezTo>
                <a:cubicBezTo>
                  <a:pt x="6478" y="5789"/>
                  <a:pt x="6359" y="6170"/>
                  <a:pt x="6371" y="6575"/>
                </a:cubicBezTo>
                <a:cubicBezTo>
                  <a:pt x="6204" y="6634"/>
                  <a:pt x="6025" y="6682"/>
                  <a:pt x="5859" y="6729"/>
                </a:cubicBezTo>
                <a:cubicBezTo>
                  <a:pt x="5894" y="6194"/>
                  <a:pt x="5954" y="5670"/>
                  <a:pt x="6061" y="5146"/>
                </a:cubicBezTo>
                <a:cubicBezTo>
                  <a:pt x="6061" y="5110"/>
                  <a:pt x="6073" y="5074"/>
                  <a:pt x="6085" y="5039"/>
                </a:cubicBezTo>
                <a:cubicBezTo>
                  <a:pt x="6097" y="4955"/>
                  <a:pt x="6109" y="4884"/>
                  <a:pt x="6121" y="4801"/>
                </a:cubicBezTo>
                <a:cubicBezTo>
                  <a:pt x="6144" y="4705"/>
                  <a:pt x="6180" y="4598"/>
                  <a:pt x="6204" y="4503"/>
                </a:cubicBezTo>
                <a:lnTo>
                  <a:pt x="6216" y="4503"/>
                </a:lnTo>
                <a:cubicBezTo>
                  <a:pt x="6585" y="4491"/>
                  <a:pt x="6942" y="4360"/>
                  <a:pt x="7252" y="4146"/>
                </a:cubicBezTo>
                <a:cubicBezTo>
                  <a:pt x="7549" y="3848"/>
                  <a:pt x="7811" y="3503"/>
                  <a:pt x="7990" y="3110"/>
                </a:cubicBezTo>
                <a:cubicBezTo>
                  <a:pt x="8085" y="2943"/>
                  <a:pt x="8180" y="2765"/>
                  <a:pt x="8264" y="2586"/>
                </a:cubicBezTo>
                <a:cubicBezTo>
                  <a:pt x="8371" y="2372"/>
                  <a:pt x="8466" y="2146"/>
                  <a:pt x="8549" y="1919"/>
                </a:cubicBezTo>
                <a:cubicBezTo>
                  <a:pt x="8669" y="1586"/>
                  <a:pt x="8740" y="1229"/>
                  <a:pt x="8764" y="872"/>
                </a:cubicBezTo>
                <a:cubicBezTo>
                  <a:pt x="8776" y="657"/>
                  <a:pt x="8776" y="455"/>
                  <a:pt x="8764" y="252"/>
                </a:cubicBezTo>
                <a:cubicBezTo>
                  <a:pt x="8764" y="193"/>
                  <a:pt x="8752" y="133"/>
                  <a:pt x="8716" y="86"/>
                </a:cubicBezTo>
                <a:cubicBezTo>
                  <a:pt x="8664" y="34"/>
                  <a:pt x="8594" y="0"/>
                  <a:pt x="8522" y="0"/>
                </a:cubicBezTo>
                <a:close/>
              </a:path>
            </a:pathLst>
          </a:custGeom>
          <a:solidFill>
            <a:srgbClr val="553475">
              <a:alpha val="46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4"/>
          <p:cNvSpPr/>
          <p:nvPr/>
        </p:nvSpPr>
        <p:spPr>
          <a:xfrm rot="-1879757">
            <a:off x="432532" y="1536592"/>
            <a:ext cx="1205355" cy="1898909"/>
          </a:xfrm>
          <a:custGeom>
            <a:rect b="b" l="l" r="r" t="t"/>
            <a:pathLst>
              <a:path extrusionOk="0" h="26506" w="16825">
                <a:moveTo>
                  <a:pt x="8522" y="0"/>
                </a:moveTo>
                <a:cubicBezTo>
                  <a:pt x="8511" y="0"/>
                  <a:pt x="8501" y="1"/>
                  <a:pt x="8490" y="2"/>
                </a:cubicBezTo>
                <a:cubicBezTo>
                  <a:pt x="8472" y="2"/>
                  <a:pt x="8455" y="1"/>
                  <a:pt x="8437" y="1"/>
                </a:cubicBezTo>
                <a:cubicBezTo>
                  <a:pt x="7969" y="1"/>
                  <a:pt x="7537" y="301"/>
                  <a:pt x="7204" y="633"/>
                </a:cubicBezTo>
                <a:cubicBezTo>
                  <a:pt x="6418" y="1431"/>
                  <a:pt x="5847" y="2407"/>
                  <a:pt x="5537" y="3479"/>
                </a:cubicBezTo>
                <a:cubicBezTo>
                  <a:pt x="5466" y="3670"/>
                  <a:pt x="5442" y="3884"/>
                  <a:pt x="5478" y="4086"/>
                </a:cubicBezTo>
                <a:cubicBezTo>
                  <a:pt x="5525" y="4301"/>
                  <a:pt x="5716" y="4467"/>
                  <a:pt x="5942" y="4503"/>
                </a:cubicBezTo>
                <a:cubicBezTo>
                  <a:pt x="5811" y="5003"/>
                  <a:pt x="5728" y="5515"/>
                  <a:pt x="5668" y="6027"/>
                </a:cubicBezTo>
                <a:cubicBezTo>
                  <a:pt x="5644" y="6265"/>
                  <a:pt x="5632" y="6491"/>
                  <a:pt x="5621" y="6729"/>
                </a:cubicBezTo>
                <a:cubicBezTo>
                  <a:pt x="5466" y="6646"/>
                  <a:pt x="5311" y="6563"/>
                  <a:pt x="5168" y="6467"/>
                </a:cubicBezTo>
                <a:cubicBezTo>
                  <a:pt x="5251" y="6075"/>
                  <a:pt x="5240" y="5670"/>
                  <a:pt x="5109" y="5301"/>
                </a:cubicBezTo>
                <a:cubicBezTo>
                  <a:pt x="4906" y="4884"/>
                  <a:pt x="4632" y="4515"/>
                  <a:pt x="4287" y="4193"/>
                </a:cubicBezTo>
                <a:cubicBezTo>
                  <a:pt x="4144" y="4051"/>
                  <a:pt x="3989" y="3896"/>
                  <a:pt x="3835" y="3753"/>
                </a:cubicBezTo>
                <a:cubicBezTo>
                  <a:pt x="3644" y="3574"/>
                  <a:pt x="3454" y="3408"/>
                  <a:pt x="3251" y="3265"/>
                </a:cubicBezTo>
                <a:cubicBezTo>
                  <a:pt x="2942" y="3039"/>
                  <a:pt x="2596" y="2848"/>
                  <a:pt x="2239" y="2717"/>
                </a:cubicBezTo>
                <a:cubicBezTo>
                  <a:pt x="2037" y="2634"/>
                  <a:pt x="1822" y="2574"/>
                  <a:pt x="1608" y="2527"/>
                </a:cubicBezTo>
                <a:cubicBezTo>
                  <a:pt x="1578" y="2515"/>
                  <a:pt x="1549" y="2509"/>
                  <a:pt x="1519" y="2509"/>
                </a:cubicBezTo>
                <a:cubicBezTo>
                  <a:pt x="1489" y="2509"/>
                  <a:pt x="1459" y="2515"/>
                  <a:pt x="1430" y="2527"/>
                </a:cubicBezTo>
                <a:cubicBezTo>
                  <a:pt x="1358" y="2562"/>
                  <a:pt x="1299" y="2634"/>
                  <a:pt x="1275" y="2729"/>
                </a:cubicBezTo>
                <a:cubicBezTo>
                  <a:pt x="1108" y="3217"/>
                  <a:pt x="1287" y="3765"/>
                  <a:pt x="1525" y="4229"/>
                </a:cubicBezTo>
                <a:cubicBezTo>
                  <a:pt x="2108" y="5277"/>
                  <a:pt x="2930" y="6158"/>
                  <a:pt x="3918" y="6813"/>
                </a:cubicBezTo>
                <a:cubicBezTo>
                  <a:pt x="4097" y="6944"/>
                  <a:pt x="4299" y="7027"/>
                  <a:pt x="4513" y="7063"/>
                </a:cubicBezTo>
                <a:cubicBezTo>
                  <a:pt x="4522" y="7063"/>
                  <a:pt x="4531" y="7063"/>
                  <a:pt x="4540" y="7063"/>
                </a:cubicBezTo>
                <a:cubicBezTo>
                  <a:pt x="4791" y="7063"/>
                  <a:pt x="5016" y="6900"/>
                  <a:pt x="5097" y="6670"/>
                </a:cubicBezTo>
                <a:cubicBezTo>
                  <a:pt x="5251" y="6777"/>
                  <a:pt x="5406" y="6884"/>
                  <a:pt x="5561" y="6991"/>
                </a:cubicBezTo>
                <a:cubicBezTo>
                  <a:pt x="5573" y="7003"/>
                  <a:pt x="5597" y="7015"/>
                  <a:pt x="5621" y="7015"/>
                </a:cubicBezTo>
                <a:cubicBezTo>
                  <a:pt x="5597" y="7718"/>
                  <a:pt x="5632" y="8408"/>
                  <a:pt x="5704" y="9099"/>
                </a:cubicBezTo>
                <a:cubicBezTo>
                  <a:pt x="5751" y="9575"/>
                  <a:pt x="5823" y="10051"/>
                  <a:pt x="5894" y="10528"/>
                </a:cubicBezTo>
                <a:cubicBezTo>
                  <a:pt x="5704" y="10480"/>
                  <a:pt x="5525" y="10432"/>
                  <a:pt x="5335" y="10361"/>
                </a:cubicBezTo>
                <a:cubicBezTo>
                  <a:pt x="5323" y="9908"/>
                  <a:pt x="5192" y="9480"/>
                  <a:pt x="4930" y="9111"/>
                </a:cubicBezTo>
                <a:cubicBezTo>
                  <a:pt x="4620" y="8706"/>
                  <a:pt x="4180" y="8420"/>
                  <a:pt x="3727" y="8158"/>
                </a:cubicBezTo>
                <a:cubicBezTo>
                  <a:pt x="3525" y="8039"/>
                  <a:pt x="3323" y="7920"/>
                  <a:pt x="3108" y="7801"/>
                </a:cubicBezTo>
                <a:cubicBezTo>
                  <a:pt x="2858" y="7670"/>
                  <a:pt x="2596" y="7551"/>
                  <a:pt x="2334" y="7444"/>
                </a:cubicBezTo>
                <a:cubicBezTo>
                  <a:pt x="1930" y="7289"/>
                  <a:pt x="1513" y="7194"/>
                  <a:pt x="1084" y="7146"/>
                </a:cubicBezTo>
                <a:cubicBezTo>
                  <a:pt x="901" y="7129"/>
                  <a:pt x="718" y="7118"/>
                  <a:pt x="535" y="7118"/>
                </a:cubicBezTo>
                <a:cubicBezTo>
                  <a:pt x="468" y="7118"/>
                  <a:pt x="401" y="7119"/>
                  <a:pt x="334" y="7122"/>
                </a:cubicBezTo>
                <a:cubicBezTo>
                  <a:pt x="275" y="7122"/>
                  <a:pt x="203" y="7134"/>
                  <a:pt x="144" y="7170"/>
                </a:cubicBezTo>
                <a:cubicBezTo>
                  <a:pt x="72" y="7229"/>
                  <a:pt x="25" y="7337"/>
                  <a:pt x="36" y="7432"/>
                </a:cubicBezTo>
                <a:cubicBezTo>
                  <a:pt x="1" y="8027"/>
                  <a:pt x="358" y="8563"/>
                  <a:pt x="751" y="8992"/>
                </a:cubicBezTo>
                <a:cubicBezTo>
                  <a:pt x="1680" y="9956"/>
                  <a:pt x="2823" y="10670"/>
                  <a:pt x="4085" y="11075"/>
                </a:cubicBezTo>
                <a:cubicBezTo>
                  <a:pt x="4262" y="11146"/>
                  <a:pt x="4439" y="11184"/>
                  <a:pt x="4621" y="11184"/>
                </a:cubicBezTo>
                <a:cubicBezTo>
                  <a:pt x="4684" y="11184"/>
                  <a:pt x="4747" y="11180"/>
                  <a:pt x="4811" y="11170"/>
                </a:cubicBezTo>
                <a:cubicBezTo>
                  <a:pt x="5097" y="11111"/>
                  <a:pt x="5299" y="10873"/>
                  <a:pt x="5323" y="10575"/>
                </a:cubicBezTo>
                <a:cubicBezTo>
                  <a:pt x="5525" y="10658"/>
                  <a:pt x="5716" y="10730"/>
                  <a:pt x="5918" y="10789"/>
                </a:cubicBezTo>
                <a:lnTo>
                  <a:pt x="5954" y="10789"/>
                </a:lnTo>
                <a:cubicBezTo>
                  <a:pt x="6180" y="12087"/>
                  <a:pt x="6478" y="13373"/>
                  <a:pt x="6811" y="14635"/>
                </a:cubicBezTo>
                <a:cubicBezTo>
                  <a:pt x="6823" y="14695"/>
                  <a:pt x="6847" y="14754"/>
                  <a:pt x="6859" y="14814"/>
                </a:cubicBezTo>
                <a:cubicBezTo>
                  <a:pt x="6692" y="14790"/>
                  <a:pt x="6525" y="14754"/>
                  <a:pt x="6359" y="14719"/>
                </a:cubicBezTo>
                <a:lnTo>
                  <a:pt x="6359" y="14707"/>
                </a:lnTo>
                <a:cubicBezTo>
                  <a:pt x="6299" y="14230"/>
                  <a:pt x="6109" y="13790"/>
                  <a:pt x="5811" y="13421"/>
                </a:cubicBezTo>
                <a:cubicBezTo>
                  <a:pt x="5442" y="13016"/>
                  <a:pt x="4942" y="12754"/>
                  <a:pt x="4442" y="12516"/>
                </a:cubicBezTo>
                <a:cubicBezTo>
                  <a:pt x="4216" y="12409"/>
                  <a:pt x="3989" y="12290"/>
                  <a:pt x="3751" y="12194"/>
                </a:cubicBezTo>
                <a:cubicBezTo>
                  <a:pt x="3465" y="12075"/>
                  <a:pt x="3180" y="11968"/>
                  <a:pt x="2894" y="11885"/>
                </a:cubicBezTo>
                <a:cubicBezTo>
                  <a:pt x="2453" y="11754"/>
                  <a:pt x="2001" y="11682"/>
                  <a:pt x="1537" y="11682"/>
                </a:cubicBezTo>
                <a:cubicBezTo>
                  <a:pt x="1471" y="11679"/>
                  <a:pt x="1406" y="11678"/>
                  <a:pt x="1340" y="11678"/>
                </a:cubicBezTo>
                <a:cubicBezTo>
                  <a:pt x="1144" y="11678"/>
                  <a:pt x="947" y="11691"/>
                  <a:pt x="751" y="11718"/>
                </a:cubicBezTo>
                <a:cubicBezTo>
                  <a:pt x="679" y="11718"/>
                  <a:pt x="608" y="11742"/>
                  <a:pt x="548" y="11790"/>
                </a:cubicBezTo>
                <a:cubicBezTo>
                  <a:pt x="477" y="11861"/>
                  <a:pt x="441" y="11968"/>
                  <a:pt x="453" y="12087"/>
                </a:cubicBezTo>
                <a:cubicBezTo>
                  <a:pt x="465" y="12706"/>
                  <a:pt x="906" y="13254"/>
                  <a:pt x="1358" y="13671"/>
                </a:cubicBezTo>
                <a:cubicBezTo>
                  <a:pt x="2406" y="14623"/>
                  <a:pt x="3727" y="15254"/>
                  <a:pt x="5097" y="15588"/>
                </a:cubicBezTo>
                <a:cubicBezTo>
                  <a:pt x="5250" y="15639"/>
                  <a:pt x="5413" y="15663"/>
                  <a:pt x="5574" y="15663"/>
                </a:cubicBezTo>
                <a:cubicBezTo>
                  <a:pt x="5674" y="15663"/>
                  <a:pt x="5774" y="15654"/>
                  <a:pt x="5871" y="15635"/>
                </a:cubicBezTo>
                <a:cubicBezTo>
                  <a:pt x="6168" y="15540"/>
                  <a:pt x="6371" y="15254"/>
                  <a:pt x="6371" y="14945"/>
                </a:cubicBezTo>
                <a:cubicBezTo>
                  <a:pt x="6561" y="15004"/>
                  <a:pt x="6752" y="15064"/>
                  <a:pt x="6954" y="15111"/>
                </a:cubicBezTo>
                <a:cubicBezTo>
                  <a:pt x="7275" y="16302"/>
                  <a:pt x="7704" y="17481"/>
                  <a:pt x="8228" y="18612"/>
                </a:cubicBezTo>
                <a:cubicBezTo>
                  <a:pt x="8073" y="18612"/>
                  <a:pt x="7930" y="18600"/>
                  <a:pt x="7776" y="18588"/>
                </a:cubicBezTo>
                <a:cubicBezTo>
                  <a:pt x="7656" y="18159"/>
                  <a:pt x="7418" y="17767"/>
                  <a:pt x="7085" y="17481"/>
                </a:cubicBezTo>
                <a:cubicBezTo>
                  <a:pt x="6680" y="17159"/>
                  <a:pt x="6180" y="16993"/>
                  <a:pt x="5680" y="16850"/>
                </a:cubicBezTo>
                <a:cubicBezTo>
                  <a:pt x="5454" y="16778"/>
                  <a:pt x="5228" y="16707"/>
                  <a:pt x="4989" y="16647"/>
                </a:cubicBezTo>
                <a:cubicBezTo>
                  <a:pt x="4716" y="16576"/>
                  <a:pt x="4442" y="16528"/>
                  <a:pt x="4156" y="16493"/>
                </a:cubicBezTo>
                <a:cubicBezTo>
                  <a:pt x="3954" y="16470"/>
                  <a:pt x="3751" y="16458"/>
                  <a:pt x="3549" y="16458"/>
                </a:cubicBezTo>
                <a:cubicBezTo>
                  <a:pt x="3323" y="16458"/>
                  <a:pt x="3096" y="16473"/>
                  <a:pt x="2870" y="16504"/>
                </a:cubicBezTo>
                <a:cubicBezTo>
                  <a:pt x="2632" y="16540"/>
                  <a:pt x="2382" y="16600"/>
                  <a:pt x="2156" y="16671"/>
                </a:cubicBezTo>
                <a:cubicBezTo>
                  <a:pt x="2084" y="16683"/>
                  <a:pt x="2025" y="16707"/>
                  <a:pt x="1977" y="16754"/>
                </a:cubicBezTo>
                <a:cubicBezTo>
                  <a:pt x="1918" y="16838"/>
                  <a:pt x="1906" y="16945"/>
                  <a:pt x="1941" y="17052"/>
                </a:cubicBezTo>
                <a:cubicBezTo>
                  <a:pt x="2037" y="17624"/>
                  <a:pt x="2525" y="18064"/>
                  <a:pt x="3013" y="18386"/>
                </a:cubicBezTo>
                <a:cubicBezTo>
                  <a:pt x="4144" y="19088"/>
                  <a:pt x="5430" y="19505"/>
                  <a:pt x="6752" y="19600"/>
                </a:cubicBezTo>
                <a:cubicBezTo>
                  <a:pt x="6817" y="19609"/>
                  <a:pt x="6882" y="19614"/>
                  <a:pt x="6947" y="19614"/>
                </a:cubicBezTo>
                <a:cubicBezTo>
                  <a:pt x="7131" y="19614"/>
                  <a:pt x="7311" y="19578"/>
                  <a:pt x="7478" y="19517"/>
                </a:cubicBezTo>
                <a:cubicBezTo>
                  <a:pt x="7740" y="19386"/>
                  <a:pt x="7883" y="19088"/>
                  <a:pt x="7823" y="18802"/>
                </a:cubicBezTo>
                <a:lnTo>
                  <a:pt x="7823" y="18802"/>
                </a:lnTo>
                <a:cubicBezTo>
                  <a:pt x="8002" y="18826"/>
                  <a:pt x="8180" y="18850"/>
                  <a:pt x="8371" y="18862"/>
                </a:cubicBezTo>
                <a:cubicBezTo>
                  <a:pt x="8478" y="19112"/>
                  <a:pt x="8609" y="19350"/>
                  <a:pt x="8740" y="19588"/>
                </a:cubicBezTo>
                <a:cubicBezTo>
                  <a:pt x="9180" y="20398"/>
                  <a:pt x="9716" y="21148"/>
                  <a:pt x="10335" y="21827"/>
                </a:cubicBezTo>
                <a:cubicBezTo>
                  <a:pt x="10145" y="21862"/>
                  <a:pt x="9966" y="21886"/>
                  <a:pt x="9776" y="21898"/>
                </a:cubicBezTo>
                <a:cubicBezTo>
                  <a:pt x="9621" y="21565"/>
                  <a:pt x="9371" y="21267"/>
                  <a:pt x="9061" y="21065"/>
                </a:cubicBezTo>
                <a:cubicBezTo>
                  <a:pt x="8669" y="20874"/>
                  <a:pt x="8252" y="20755"/>
                  <a:pt x="7811" y="20719"/>
                </a:cubicBezTo>
                <a:cubicBezTo>
                  <a:pt x="7621" y="20695"/>
                  <a:pt x="7418" y="20660"/>
                  <a:pt x="7216" y="20648"/>
                </a:cubicBezTo>
                <a:cubicBezTo>
                  <a:pt x="7042" y="20630"/>
                  <a:pt x="6867" y="20619"/>
                  <a:pt x="6693" y="20619"/>
                </a:cubicBezTo>
                <a:cubicBezTo>
                  <a:pt x="6629" y="20619"/>
                  <a:pt x="6565" y="20621"/>
                  <a:pt x="6502" y="20624"/>
                </a:cubicBezTo>
                <a:cubicBezTo>
                  <a:pt x="6132" y="20636"/>
                  <a:pt x="5775" y="20695"/>
                  <a:pt x="5418" y="20803"/>
                </a:cubicBezTo>
                <a:cubicBezTo>
                  <a:pt x="5228" y="20850"/>
                  <a:pt x="5025" y="20934"/>
                  <a:pt x="4847" y="21017"/>
                </a:cubicBezTo>
                <a:cubicBezTo>
                  <a:pt x="4787" y="21041"/>
                  <a:pt x="4751" y="21065"/>
                  <a:pt x="4716" y="21112"/>
                </a:cubicBezTo>
                <a:cubicBezTo>
                  <a:pt x="4680" y="21195"/>
                  <a:pt x="4680" y="21279"/>
                  <a:pt x="4716" y="21362"/>
                </a:cubicBezTo>
                <a:cubicBezTo>
                  <a:pt x="4870" y="21827"/>
                  <a:pt x="5323" y="22136"/>
                  <a:pt x="5775" y="22338"/>
                </a:cubicBezTo>
                <a:cubicBezTo>
                  <a:pt x="6621" y="22712"/>
                  <a:pt x="7540" y="22899"/>
                  <a:pt x="8465" y="22899"/>
                </a:cubicBezTo>
                <a:cubicBezTo>
                  <a:pt x="8660" y="22899"/>
                  <a:pt x="8855" y="22891"/>
                  <a:pt x="9050" y="22874"/>
                </a:cubicBezTo>
                <a:cubicBezTo>
                  <a:pt x="9252" y="22874"/>
                  <a:pt x="9454" y="22827"/>
                  <a:pt x="9633" y="22719"/>
                </a:cubicBezTo>
                <a:cubicBezTo>
                  <a:pt x="9835" y="22577"/>
                  <a:pt x="9919" y="22315"/>
                  <a:pt x="9835" y="22088"/>
                </a:cubicBezTo>
                <a:cubicBezTo>
                  <a:pt x="10014" y="22077"/>
                  <a:pt x="10193" y="22077"/>
                  <a:pt x="10371" y="22065"/>
                </a:cubicBezTo>
                <a:cubicBezTo>
                  <a:pt x="10443" y="22053"/>
                  <a:pt x="10478" y="22029"/>
                  <a:pt x="10478" y="21981"/>
                </a:cubicBezTo>
                <a:cubicBezTo>
                  <a:pt x="12193" y="23839"/>
                  <a:pt x="14419" y="25220"/>
                  <a:pt x="16610" y="26506"/>
                </a:cubicBezTo>
                <a:cubicBezTo>
                  <a:pt x="16550" y="26339"/>
                  <a:pt x="16729" y="26029"/>
                  <a:pt x="16824" y="25875"/>
                </a:cubicBezTo>
                <a:cubicBezTo>
                  <a:pt x="15276" y="25017"/>
                  <a:pt x="13717" y="24160"/>
                  <a:pt x="12312" y="23089"/>
                </a:cubicBezTo>
                <a:cubicBezTo>
                  <a:pt x="11836" y="22719"/>
                  <a:pt x="11395" y="22327"/>
                  <a:pt x="10978" y="21898"/>
                </a:cubicBezTo>
                <a:lnTo>
                  <a:pt x="11157" y="21815"/>
                </a:lnTo>
                <a:cubicBezTo>
                  <a:pt x="11193" y="22053"/>
                  <a:pt x="11383" y="22255"/>
                  <a:pt x="11621" y="22291"/>
                </a:cubicBezTo>
                <a:cubicBezTo>
                  <a:pt x="11657" y="22295"/>
                  <a:pt x="11692" y="22297"/>
                  <a:pt x="11728" y="22297"/>
                </a:cubicBezTo>
                <a:cubicBezTo>
                  <a:pt x="11897" y="22297"/>
                  <a:pt x="12069" y="22253"/>
                  <a:pt x="12217" y="22184"/>
                </a:cubicBezTo>
                <a:cubicBezTo>
                  <a:pt x="13264" y="21779"/>
                  <a:pt x="14181" y="21124"/>
                  <a:pt x="14907" y="20279"/>
                </a:cubicBezTo>
                <a:cubicBezTo>
                  <a:pt x="15229" y="19898"/>
                  <a:pt x="15491" y="19421"/>
                  <a:pt x="15431" y="18933"/>
                </a:cubicBezTo>
                <a:cubicBezTo>
                  <a:pt x="15431" y="18850"/>
                  <a:pt x="15384" y="18767"/>
                  <a:pt x="15324" y="18719"/>
                </a:cubicBezTo>
                <a:cubicBezTo>
                  <a:pt x="15265" y="18695"/>
                  <a:pt x="15217" y="18683"/>
                  <a:pt x="15157" y="18683"/>
                </a:cubicBezTo>
                <a:cubicBezTo>
                  <a:pt x="14955" y="18695"/>
                  <a:pt x="14741" y="18707"/>
                  <a:pt x="14538" y="18743"/>
                </a:cubicBezTo>
                <a:cubicBezTo>
                  <a:pt x="14181" y="18802"/>
                  <a:pt x="13836" y="18898"/>
                  <a:pt x="13502" y="19052"/>
                </a:cubicBezTo>
                <a:cubicBezTo>
                  <a:pt x="13288" y="19148"/>
                  <a:pt x="13074" y="19255"/>
                  <a:pt x="12871" y="19386"/>
                </a:cubicBezTo>
                <a:cubicBezTo>
                  <a:pt x="12705" y="19481"/>
                  <a:pt x="12538" y="19600"/>
                  <a:pt x="12371" y="19707"/>
                </a:cubicBezTo>
                <a:cubicBezTo>
                  <a:pt x="11990" y="19933"/>
                  <a:pt x="11669" y="20219"/>
                  <a:pt x="11407" y="20564"/>
                </a:cubicBezTo>
                <a:cubicBezTo>
                  <a:pt x="11216" y="20886"/>
                  <a:pt x="11121" y="21255"/>
                  <a:pt x="11133" y="21624"/>
                </a:cubicBezTo>
                <a:cubicBezTo>
                  <a:pt x="11038" y="21660"/>
                  <a:pt x="10931" y="21696"/>
                  <a:pt x="10824" y="21731"/>
                </a:cubicBezTo>
                <a:cubicBezTo>
                  <a:pt x="10323" y="21195"/>
                  <a:pt x="9883" y="20600"/>
                  <a:pt x="9502" y="19981"/>
                </a:cubicBezTo>
                <a:cubicBezTo>
                  <a:pt x="9252" y="19576"/>
                  <a:pt x="9026" y="19160"/>
                  <a:pt x="8811" y="18743"/>
                </a:cubicBezTo>
                <a:cubicBezTo>
                  <a:pt x="8954" y="18683"/>
                  <a:pt x="9085" y="18624"/>
                  <a:pt x="9240" y="18564"/>
                </a:cubicBezTo>
                <a:cubicBezTo>
                  <a:pt x="9276" y="18862"/>
                  <a:pt x="9490" y="19088"/>
                  <a:pt x="9776" y="19148"/>
                </a:cubicBezTo>
                <a:cubicBezTo>
                  <a:pt x="9822" y="19152"/>
                  <a:pt x="9870" y="19155"/>
                  <a:pt x="9917" y="19155"/>
                </a:cubicBezTo>
                <a:cubicBezTo>
                  <a:pt x="10111" y="19155"/>
                  <a:pt x="10308" y="19115"/>
                  <a:pt x="10490" y="19029"/>
                </a:cubicBezTo>
                <a:cubicBezTo>
                  <a:pt x="11728" y="18564"/>
                  <a:pt x="12883" y="17838"/>
                  <a:pt x="13741" y="16838"/>
                </a:cubicBezTo>
                <a:cubicBezTo>
                  <a:pt x="14122" y="16397"/>
                  <a:pt x="14455" y="15850"/>
                  <a:pt x="14395" y="15266"/>
                </a:cubicBezTo>
                <a:cubicBezTo>
                  <a:pt x="14395" y="15159"/>
                  <a:pt x="14348" y="15052"/>
                  <a:pt x="14264" y="14992"/>
                </a:cubicBezTo>
                <a:lnTo>
                  <a:pt x="14253" y="14992"/>
                </a:lnTo>
                <a:cubicBezTo>
                  <a:pt x="14208" y="14966"/>
                  <a:pt x="14163" y="14952"/>
                  <a:pt x="14114" y="14952"/>
                </a:cubicBezTo>
                <a:cubicBezTo>
                  <a:pt x="14097" y="14952"/>
                  <a:pt x="14080" y="14954"/>
                  <a:pt x="14062" y="14957"/>
                </a:cubicBezTo>
                <a:cubicBezTo>
                  <a:pt x="14016" y="14954"/>
                  <a:pt x="13971" y="14953"/>
                  <a:pt x="13925" y="14953"/>
                </a:cubicBezTo>
                <a:cubicBezTo>
                  <a:pt x="13724" y="14953"/>
                  <a:pt x="13528" y="14973"/>
                  <a:pt x="13324" y="14992"/>
                </a:cubicBezTo>
                <a:cubicBezTo>
                  <a:pt x="12907" y="15052"/>
                  <a:pt x="12490" y="15171"/>
                  <a:pt x="12086" y="15338"/>
                </a:cubicBezTo>
                <a:cubicBezTo>
                  <a:pt x="11824" y="15445"/>
                  <a:pt x="11574" y="15576"/>
                  <a:pt x="11324" y="15719"/>
                </a:cubicBezTo>
                <a:cubicBezTo>
                  <a:pt x="11121" y="15838"/>
                  <a:pt x="10919" y="15957"/>
                  <a:pt x="10716" y="16088"/>
                </a:cubicBezTo>
                <a:cubicBezTo>
                  <a:pt x="10288" y="16373"/>
                  <a:pt x="9859" y="16659"/>
                  <a:pt x="9561" y="17076"/>
                </a:cubicBezTo>
                <a:cubicBezTo>
                  <a:pt x="9323" y="17457"/>
                  <a:pt x="9204" y="17897"/>
                  <a:pt x="9204" y="18338"/>
                </a:cubicBezTo>
                <a:cubicBezTo>
                  <a:pt x="9038" y="18409"/>
                  <a:pt x="8859" y="18457"/>
                  <a:pt x="8680" y="18505"/>
                </a:cubicBezTo>
                <a:cubicBezTo>
                  <a:pt x="8311" y="17731"/>
                  <a:pt x="7978" y="16921"/>
                  <a:pt x="7692" y="16100"/>
                </a:cubicBezTo>
                <a:cubicBezTo>
                  <a:pt x="7573" y="15742"/>
                  <a:pt x="7466" y="15385"/>
                  <a:pt x="7359" y="15028"/>
                </a:cubicBezTo>
                <a:cubicBezTo>
                  <a:pt x="7537" y="14957"/>
                  <a:pt x="7704" y="14885"/>
                  <a:pt x="7871" y="14814"/>
                </a:cubicBezTo>
                <a:cubicBezTo>
                  <a:pt x="7907" y="15123"/>
                  <a:pt x="8145" y="15361"/>
                  <a:pt x="8454" y="15421"/>
                </a:cubicBezTo>
                <a:cubicBezTo>
                  <a:pt x="8498" y="15425"/>
                  <a:pt x="8543" y="15427"/>
                  <a:pt x="8587" y="15427"/>
                </a:cubicBezTo>
                <a:cubicBezTo>
                  <a:pt x="8804" y="15427"/>
                  <a:pt x="9018" y="15379"/>
                  <a:pt x="9216" y="15290"/>
                </a:cubicBezTo>
                <a:cubicBezTo>
                  <a:pt x="10526" y="14766"/>
                  <a:pt x="11752" y="13992"/>
                  <a:pt x="12657" y="12909"/>
                </a:cubicBezTo>
                <a:cubicBezTo>
                  <a:pt x="13050" y="12433"/>
                  <a:pt x="13407" y="11837"/>
                  <a:pt x="13324" y="11218"/>
                </a:cubicBezTo>
                <a:cubicBezTo>
                  <a:pt x="13324" y="11099"/>
                  <a:pt x="13276" y="11004"/>
                  <a:pt x="13193" y="10932"/>
                </a:cubicBezTo>
                <a:cubicBezTo>
                  <a:pt x="13133" y="10897"/>
                  <a:pt x="13062" y="10885"/>
                  <a:pt x="12990" y="10885"/>
                </a:cubicBezTo>
                <a:cubicBezTo>
                  <a:pt x="12729" y="10897"/>
                  <a:pt x="12467" y="10909"/>
                  <a:pt x="12205" y="10956"/>
                </a:cubicBezTo>
                <a:cubicBezTo>
                  <a:pt x="11752" y="11016"/>
                  <a:pt x="11312" y="11147"/>
                  <a:pt x="10883" y="11325"/>
                </a:cubicBezTo>
                <a:cubicBezTo>
                  <a:pt x="10609" y="11444"/>
                  <a:pt x="10335" y="11587"/>
                  <a:pt x="10085" y="11742"/>
                </a:cubicBezTo>
                <a:cubicBezTo>
                  <a:pt x="9859" y="11873"/>
                  <a:pt x="9645" y="12004"/>
                  <a:pt x="9431" y="12159"/>
                </a:cubicBezTo>
                <a:cubicBezTo>
                  <a:pt x="8978" y="12456"/>
                  <a:pt x="8526" y="12778"/>
                  <a:pt x="8204" y="13230"/>
                </a:cubicBezTo>
                <a:cubicBezTo>
                  <a:pt x="7966" y="13623"/>
                  <a:pt x="7835" y="14099"/>
                  <a:pt x="7847" y="14564"/>
                </a:cubicBezTo>
                <a:lnTo>
                  <a:pt x="7847" y="14576"/>
                </a:lnTo>
                <a:cubicBezTo>
                  <a:pt x="7668" y="14647"/>
                  <a:pt x="7478" y="14707"/>
                  <a:pt x="7287" y="14766"/>
                </a:cubicBezTo>
                <a:cubicBezTo>
                  <a:pt x="7025" y="13837"/>
                  <a:pt x="6799" y="12909"/>
                  <a:pt x="6597" y="11968"/>
                </a:cubicBezTo>
                <a:cubicBezTo>
                  <a:pt x="6513" y="11551"/>
                  <a:pt x="6418" y="11135"/>
                  <a:pt x="6323" y="10718"/>
                </a:cubicBezTo>
                <a:cubicBezTo>
                  <a:pt x="6490" y="10658"/>
                  <a:pt x="6656" y="10599"/>
                  <a:pt x="6811" y="10528"/>
                </a:cubicBezTo>
                <a:cubicBezTo>
                  <a:pt x="6835" y="10825"/>
                  <a:pt x="7049" y="11063"/>
                  <a:pt x="7335" y="11123"/>
                </a:cubicBezTo>
                <a:cubicBezTo>
                  <a:pt x="7399" y="11132"/>
                  <a:pt x="7463" y="11136"/>
                  <a:pt x="7526" y="11136"/>
                </a:cubicBezTo>
                <a:cubicBezTo>
                  <a:pt x="7711" y="11136"/>
                  <a:pt x="7893" y="11099"/>
                  <a:pt x="8061" y="11028"/>
                </a:cubicBezTo>
                <a:cubicBezTo>
                  <a:pt x="9300" y="10587"/>
                  <a:pt x="10478" y="9896"/>
                  <a:pt x="11359" y="8908"/>
                </a:cubicBezTo>
                <a:cubicBezTo>
                  <a:pt x="11752" y="8480"/>
                  <a:pt x="12098" y="7944"/>
                  <a:pt x="12050" y="7349"/>
                </a:cubicBezTo>
                <a:cubicBezTo>
                  <a:pt x="12050" y="7253"/>
                  <a:pt x="12002" y="7146"/>
                  <a:pt x="11931" y="7087"/>
                </a:cubicBezTo>
                <a:lnTo>
                  <a:pt x="11919" y="7087"/>
                </a:lnTo>
                <a:cubicBezTo>
                  <a:pt x="11859" y="7051"/>
                  <a:pt x="11800" y="7039"/>
                  <a:pt x="11728" y="7039"/>
                </a:cubicBezTo>
                <a:cubicBezTo>
                  <a:pt x="11669" y="7036"/>
                  <a:pt x="11609" y="7035"/>
                  <a:pt x="11548" y="7035"/>
                </a:cubicBezTo>
                <a:cubicBezTo>
                  <a:pt x="11365" y="7035"/>
                  <a:pt x="11178" y="7048"/>
                  <a:pt x="10990" y="7075"/>
                </a:cubicBezTo>
                <a:cubicBezTo>
                  <a:pt x="10574" y="7122"/>
                  <a:pt x="10145" y="7218"/>
                  <a:pt x="9752" y="7372"/>
                </a:cubicBezTo>
                <a:cubicBezTo>
                  <a:pt x="9490" y="7480"/>
                  <a:pt x="9228" y="7599"/>
                  <a:pt x="8978" y="7741"/>
                </a:cubicBezTo>
                <a:cubicBezTo>
                  <a:pt x="8776" y="7849"/>
                  <a:pt x="8561" y="7980"/>
                  <a:pt x="8359" y="8099"/>
                </a:cubicBezTo>
                <a:cubicBezTo>
                  <a:pt x="7918" y="8361"/>
                  <a:pt x="7478" y="8646"/>
                  <a:pt x="7168" y="9063"/>
                </a:cubicBezTo>
                <a:cubicBezTo>
                  <a:pt x="6930" y="9432"/>
                  <a:pt x="6799" y="9861"/>
                  <a:pt x="6787" y="10301"/>
                </a:cubicBezTo>
                <a:lnTo>
                  <a:pt x="6787" y="10313"/>
                </a:lnTo>
                <a:cubicBezTo>
                  <a:pt x="6621" y="10373"/>
                  <a:pt x="6442" y="10420"/>
                  <a:pt x="6263" y="10468"/>
                </a:cubicBezTo>
                <a:cubicBezTo>
                  <a:pt x="6013" y="9325"/>
                  <a:pt x="5811" y="8170"/>
                  <a:pt x="5835" y="6979"/>
                </a:cubicBezTo>
                <a:lnTo>
                  <a:pt x="5871" y="6979"/>
                </a:lnTo>
                <a:cubicBezTo>
                  <a:pt x="6049" y="6920"/>
                  <a:pt x="6216" y="6848"/>
                  <a:pt x="6394" y="6777"/>
                </a:cubicBezTo>
                <a:cubicBezTo>
                  <a:pt x="6418" y="7027"/>
                  <a:pt x="6621" y="7241"/>
                  <a:pt x="6871" y="7289"/>
                </a:cubicBezTo>
                <a:cubicBezTo>
                  <a:pt x="6914" y="7294"/>
                  <a:pt x="6957" y="7296"/>
                  <a:pt x="7000" y="7296"/>
                </a:cubicBezTo>
                <a:cubicBezTo>
                  <a:pt x="7175" y="7296"/>
                  <a:pt x="7352" y="7258"/>
                  <a:pt x="7514" y="7182"/>
                </a:cubicBezTo>
                <a:cubicBezTo>
                  <a:pt x="8621" y="6789"/>
                  <a:pt x="9621" y="6110"/>
                  <a:pt x="10407" y="5229"/>
                </a:cubicBezTo>
                <a:cubicBezTo>
                  <a:pt x="10752" y="4836"/>
                  <a:pt x="11050" y="4348"/>
                  <a:pt x="10990" y="3824"/>
                </a:cubicBezTo>
                <a:cubicBezTo>
                  <a:pt x="10990" y="3729"/>
                  <a:pt x="10943" y="3646"/>
                  <a:pt x="10883" y="3586"/>
                </a:cubicBezTo>
                <a:cubicBezTo>
                  <a:pt x="10824" y="3562"/>
                  <a:pt x="10764" y="3550"/>
                  <a:pt x="10704" y="3550"/>
                </a:cubicBezTo>
                <a:cubicBezTo>
                  <a:pt x="10490" y="3550"/>
                  <a:pt x="10264" y="3562"/>
                  <a:pt x="10050" y="3598"/>
                </a:cubicBezTo>
                <a:cubicBezTo>
                  <a:pt x="9669" y="3646"/>
                  <a:pt x="9300" y="3741"/>
                  <a:pt x="8942" y="3896"/>
                </a:cubicBezTo>
                <a:cubicBezTo>
                  <a:pt x="8716" y="3991"/>
                  <a:pt x="8490" y="4098"/>
                  <a:pt x="8264" y="4229"/>
                </a:cubicBezTo>
                <a:cubicBezTo>
                  <a:pt x="8085" y="4336"/>
                  <a:pt x="7907" y="4455"/>
                  <a:pt x="7728" y="4563"/>
                </a:cubicBezTo>
                <a:cubicBezTo>
                  <a:pt x="7323" y="4789"/>
                  <a:pt x="6966" y="5098"/>
                  <a:pt x="6680" y="5455"/>
                </a:cubicBezTo>
                <a:cubicBezTo>
                  <a:pt x="6478" y="5789"/>
                  <a:pt x="6359" y="6170"/>
                  <a:pt x="6371" y="6575"/>
                </a:cubicBezTo>
                <a:cubicBezTo>
                  <a:pt x="6204" y="6634"/>
                  <a:pt x="6025" y="6682"/>
                  <a:pt x="5859" y="6729"/>
                </a:cubicBezTo>
                <a:cubicBezTo>
                  <a:pt x="5894" y="6194"/>
                  <a:pt x="5954" y="5670"/>
                  <a:pt x="6061" y="5146"/>
                </a:cubicBezTo>
                <a:cubicBezTo>
                  <a:pt x="6061" y="5110"/>
                  <a:pt x="6073" y="5074"/>
                  <a:pt x="6085" y="5039"/>
                </a:cubicBezTo>
                <a:cubicBezTo>
                  <a:pt x="6097" y="4955"/>
                  <a:pt x="6109" y="4884"/>
                  <a:pt x="6121" y="4801"/>
                </a:cubicBezTo>
                <a:cubicBezTo>
                  <a:pt x="6144" y="4705"/>
                  <a:pt x="6180" y="4598"/>
                  <a:pt x="6204" y="4503"/>
                </a:cubicBezTo>
                <a:lnTo>
                  <a:pt x="6216" y="4503"/>
                </a:lnTo>
                <a:cubicBezTo>
                  <a:pt x="6585" y="4491"/>
                  <a:pt x="6942" y="4360"/>
                  <a:pt x="7252" y="4146"/>
                </a:cubicBezTo>
                <a:cubicBezTo>
                  <a:pt x="7549" y="3848"/>
                  <a:pt x="7811" y="3503"/>
                  <a:pt x="7990" y="3110"/>
                </a:cubicBezTo>
                <a:cubicBezTo>
                  <a:pt x="8085" y="2943"/>
                  <a:pt x="8180" y="2765"/>
                  <a:pt x="8264" y="2586"/>
                </a:cubicBezTo>
                <a:cubicBezTo>
                  <a:pt x="8371" y="2372"/>
                  <a:pt x="8466" y="2146"/>
                  <a:pt x="8549" y="1919"/>
                </a:cubicBezTo>
                <a:cubicBezTo>
                  <a:pt x="8669" y="1586"/>
                  <a:pt x="8740" y="1229"/>
                  <a:pt x="8764" y="872"/>
                </a:cubicBezTo>
                <a:cubicBezTo>
                  <a:pt x="8776" y="657"/>
                  <a:pt x="8776" y="455"/>
                  <a:pt x="8764" y="252"/>
                </a:cubicBezTo>
                <a:cubicBezTo>
                  <a:pt x="8764" y="193"/>
                  <a:pt x="8752" y="133"/>
                  <a:pt x="8716" y="86"/>
                </a:cubicBezTo>
                <a:cubicBezTo>
                  <a:pt x="8664" y="34"/>
                  <a:pt x="8594" y="0"/>
                  <a:pt x="852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" name="Google Shape;199;p34"/>
          <p:cNvGrpSpPr/>
          <p:nvPr/>
        </p:nvGrpSpPr>
        <p:grpSpPr>
          <a:xfrm>
            <a:off x="269549" y="1481548"/>
            <a:ext cx="2415140" cy="3116241"/>
            <a:chOff x="269549" y="1481548"/>
            <a:chExt cx="2415140" cy="3116241"/>
          </a:xfrm>
        </p:grpSpPr>
        <p:grpSp>
          <p:nvGrpSpPr>
            <p:cNvPr id="200" name="Google Shape;200;p34"/>
            <p:cNvGrpSpPr/>
            <p:nvPr/>
          </p:nvGrpSpPr>
          <p:grpSpPr>
            <a:xfrm>
              <a:off x="269549" y="1481548"/>
              <a:ext cx="2415140" cy="3116241"/>
              <a:chOff x="-5256138" y="800148"/>
              <a:chExt cx="2415140" cy="3116241"/>
            </a:xfrm>
          </p:grpSpPr>
          <p:sp>
            <p:nvSpPr>
              <p:cNvPr id="201" name="Google Shape;201;p34"/>
              <p:cNvSpPr/>
              <p:nvPr/>
            </p:nvSpPr>
            <p:spPr>
              <a:xfrm>
                <a:off x="-5256138" y="1197841"/>
                <a:ext cx="1946086" cy="1667649"/>
              </a:xfrm>
              <a:custGeom>
                <a:rect b="b" l="l" r="r" t="t"/>
                <a:pathLst>
                  <a:path extrusionOk="0" h="25814" w="30124">
                    <a:moveTo>
                      <a:pt x="29361" y="0"/>
                    </a:moveTo>
                    <a:cubicBezTo>
                      <a:pt x="29218" y="12"/>
                      <a:pt x="29076" y="48"/>
                      <a:pt x="28945" y="107"/>
                    </a:cubicBezTo>
                    <a:cubicBezTo>
                      <a:pt x="27861" y="512"/>
                      <a:pt x="26778" y="941"/>
                      <a:pt x="25706" y="1357"/>
                    </a:cubicBezTo>
                    <a:cubicBezTo>
                      <a:pt x="24087" y="1988"/>
                      <a:pt x="22468" y="2631"/>
                      <a:pt x="20836" y="3239"/>
                    </a:cubicBezTo>
                    <a:cubicBezTo>
                      <a:pt x="19455" y="3739"/>
                      <a:pt x="18039" y="4120"/>
                      <a:pt x="16669" y="4632"/>
                    </a:cubicBezTo>
                    <a:cubicBezTo>
                      <a:pt x="15872" y="4929"/>
                      <a:pt x="15014" y="5155"/>
                      <a:pt x="14264" y="5572"/>
                    </a:cubicBezTo>
                    <a:cubicBezTo>
                      <a:pt x="13978" y="5727"/>
                      <a:pt x="13705" y="5917"/>
                      <a:pt x="13467" y="6144"/>
                    </a:cubicBezTo>
                    <a:cubicBezTo>
                      <a:pt x="12705" y="6882"/>
                      <a:pt x="12300" y="7918"/>
                      <a:pt x="12038" y="8954"/>
                    </a:cubicBezTo>
                    <a:cubicBezTo>
                      <a:pt x="11943" y="9323"/>
                      <a:pt x="11919" y="9727"/>
                      <a:pt x="11728" y="10061"/>
                    </a:cubicBezTo>
                    <a:cubicBezTo>
                      <a:pt x="11728" y="10061"/>
                      <a:pt x="11002" y="9942"/>
                      <a:pt x="10942" y="9942"/>
                    </a:cubicBezTo>
                    <a:cubicBezTo>
                      <a:pt x="10910" y="9935"/>
                      <a:pt x="10877" y="9931"/>
                      <a:pt x="10844" y="9931"/>
                    </a:cubicBezTo>
                    <a:cubicBezTo>
                      <a:pt x="10708" y="9931"/>
                      <a:pt x="10572" y="9989"/>
                      <a:pt x="10466" y="10085"/>
                    </a:cubicBezTo>
                    <a:cubicBezTo>
                      <a:pt x="10407" y="10168"/>
                      <a:pt x="10359" y="10263"/>
                      <a:pt x="10335" y="10370"/>
                    </a:cubicBezTo>
                    <a:cubicBezTo>
                      <a:pt x="10311" y="10442"/>
                      <a:pt x="10288" y="10525"/>
                      <a:pt x="10264" y="10609"/>
                    </a:cubicBezTo>
                    <a:cubicBezTo>
                      <a:pt x="10204" y="10811"/>
                      <a:pt x="10145" y="11013"/>
                      <a:pt x="10085" y="11204"/>
                    </a:cubicBezTo>
                    <a:cubicBezTo>
                      <a:pt x="10052" y="11327"/>
                      <a:pt x="9913" y="11371"/>
                      <a:pt x="9770" y="11371"/>
                    </a:cubicBezTo>
                    <a:cubicBezTo>
                      <a:pt x="9706" y="11371"/>
                      <a:pt x="9641" y="11362"/>
                      <a:pt x="9585" y="11347"/>
                    </a:cubicBezTo>
                    <a:cubicBezTo>
                      <a:pt x="9156" y="11240"/>
                      <a:pt x="8835" y="10835"/>
                      <a:pt x="8514" y="10573"/>
                    </a:cubicBezTo>
                    <a:cubicBezTo>
                      <a:pt x="8406" y="10478"/>
                      <a:pt x="8287" y="10430"/>
                      <a:pt x="8144" y="10418"/>
                    </a:cubicBezTo>
                    <a:lnTo>
                      <a:pt x="8085" y="10418"/>
                    </a:lnTo>
                    <a:cubicBezTo>
                      <a:pt x="7906" y="10466"/>
                      <a:pt x="7752" y="10561"/>
                      <a:pt x="7644" y="10704"/>
                    </a:cubicBezTo>
                    <a:cubicBezTo>
                      <a:pt x="7418" y="10906"/>
                      <a:pt x="7216" y="11120"/>
                      <a:pt x="7013" y="11347"/>
                    </a:cubicBezTo>
                    <a:cubicBezTo>
                      <a:pt x="6930" y="11490"/>
                      <a:pt x="6799" y="11609"/>
                      <a:pt x="6644" y="11692"/>
                    </a:cubicBezTo>
                    <a:cubicBezTo>
                      <a:pt x="6073" y="11954"/>
                      <a:pt x="5466" y="12144"/>
                      <a:pt x="4846" y="12263"/>
                    </a:cubicBezTo>
                    <a:cubicBezTo>
                      <a:pt x="3998" y="12461"/>
                      <a:pt x="3133" y="12562"/>
                      <a:pt x="2270" y="12562"/>
                    </a:cubicBezTo>
                    <a:cubicBezTo>
                      <a:pt x="1885" y="12562"/>
                      <a:pt x="1501" y="12542"/>
                      <a:pt x="1120" y="12502"/>
                    </a:cubicBezTo>
                    <a:cubicBezTo>
                      <a:pt x="1100" y="12500"/>
                      <a:pt x="1082" y="12499"/>
                      <a:pt x="1063" y="12499"/>
                    </a:cubicBezTo>
                    <a:cubicBezTo>
                      <a:pt x="618" y="12499"/>
                      <a:pt x="450" y="13040"/>
                      <a:pt x="370" y="13395"/>
                    </a:cubicBezTo>
                    <a:cubicBezTo>
                      <a:pt x="1" y="15050"/>
                      <a:pt x="334" y="16978"/>
                      <a:pt x="798" y="18562"/>
                    </a:cubicBezTo>
                    <a:cubicBezTo>
                      <a:pt x="1298" y="20229"/>
                      <a:pt x="2108" y="21800"/>
                      <a:pt x="3180" y="23170"/>
                    </a:cubicBezTo>
                    <a:cubicBezTo>
                      <a:pt x="3680" y="23813"/>
                      <a:pt x="4620" y="24872"/>
                      <a:pt x="5620" y="25432"/>
                    </a:cubicBezTo>
                    <a:cubicBezTo>
                      <a:pt x="6042" y="25664"/>
                      <a:pt x="6473" y="25814"/>
                      <a:pt x="6886" y="25814"/>
                    </a:cubicBezTo>
                    <a:cubicBezTo>
                      <a:pt x="7255" y="25814"/>
                      <a:pt x="7610" y="25695"/>
                      <a:pt x="7930" y="25408"/>
                    </a:cubicBezTo>
                    <a:cubicBezTo>
                      <a:pt x="8621" y="24789"/>
                      <a:pt x="9347" y="24194"/>
                      <a:pt x="10014" y="23539"/>
                    </a:cubicBezTo>
                    <a:cubicBezTo>
                      <a:pt x="10430" y="23146"/>
                      <a:pt x="10823" y="22729"/>
                      <a:pt x="11216" y="22300"/>
                    </a:cubicBezTo>
                    <a:cubicBezTo>
                      <a:pt x="11514" y="21991"/>
                      <a:pt x="11752" y="21527"/>
                      <a:pt x="12133" y="21324"/>
                    </a:cubicBezTo>
                    <a:cubicBezTo>
                      <a:pt x="12220" y="21292"/>
                      <a:pt x="12313" y="21276"/>
                      <a:pt x="12404" y="21276"/>
                    </a:cubicBezTo>
                    <a:cubicBezTo>
                      <a:pt x="12449" y="21276"/>
                      <a:pt x="12494" y="21280"/>
                      <a:pt x="12538" y="21288"/>
                    </a:cubicBezTo>
                    <a:cubicBezTo>
                      <a:pt x="12645" y="21300"/>
                      <a:pt x="12752" y="21300"/>
                      <a:pt x="12859" y="21300"/>
                    </a:cubicBezTo>
                    <a:cubicBezTo>
                      <a:pt x="12990" y="21288"/>
                      <a:pt x="13097" y="21229"/>
                      <a:pt x="13181" y="21134"/>
                    </a:cubicBezTo>
                    <a:cubicBezTo>
                      <a:pt x="13193" y="21110"/>
                      <a:pt x="13205" y="21074"/>
                      <a:pt x="13216" y="21050"/>
                    </a:cubicBezTo>
                    <a:cubicBezTo>
                      <a:pt x="13252" y="20943"/>
                      <a:pt x="13264" y="20836"/>
                      <a:pt x="13252" y="20729"/>
                    </a:cubicBezTo>
                    <a:cubicBezTo>
                      <a:pt x="13252" y="20288"/>
                      <a:pt x="13145" y="19788"/>
                      <a:pt x="13252" y="19348"/>
                    </a:cubicBezTo>
                    <a:cubicBezTo>
                      <a:pt x="13266" y="19293"/>
                      <a:pt x="13287" y="19274"/>
                      <a:pt x="13319" y="19274"/>
                    </a:cubicBezTo>
                    <a:cubicBezTo>
                      <a:pt x="13342" y="19274"/>
                      <a:pt x="13371" y="19285"/>
                      <a:pt x="13407" y="19300"/>
                    </a:cubicBezTo>
                    <a:cubicBezTo>
                      <a:pt x="13705" y="19467"/>
                      <a:pt x="13990" y="19657"/>
                      <a:pt x="14264" y="19848"/>
                    </a:cubicBezTo>
                    <a:cubicBezTo>
                      <a:pt x="14514" y="20026"/>
                      <a:pt x="14800" y="20145"/>
                      <a:pt x="15110" y="20205"/>
                    </a:cubicBezTo>
                    <a:cubicBezTo>
                      <a:pt x="15191" y="20220"/>
                      <a:pt x="15271" y="20230"/>
                      <a:pt x="15350" y="20230"/>
                    </a:cubicBezTo>
                    <a:cubicBezTo>
                      <a:pt x="15398" y="20230"/>
                      <a:pt x="15445" y="20226"/>
                      <a:pt x="15491" y="20217"/>
                    </a:cubicBezTo>
                    <a:cubicBezTo>
                      <a:pt x="15836" y="20181"/>
                      <a:pt x="16086" y="20026"/>
                      <a:pt x="16086" y="19657"/>
                    </a:cubicBezTo>
                    <a:cubicBezTo>
                      <a:pt x="16098" y="19598"/>
                      <a:pt x="16098" y="19538"/>
                      <a:pt x="16086" y="19491"/>
                    </a:cubicBezTo>
                    <a:cubicBezTo>
                      <a:pt x="16062" y="19336"/>
                      <a:pt x="16074" y="19193"/>
                      <a:pt x="16122" y="19050"/>
                    </a:cubicBezTo>
                    <a:cubicBezTo>
                      <a:pt x="16201" y="19011"/>
                      <a:pt x="16288" y="18987"/>
                      <a:pt x="16383" y="18987"/>
                    </a:cubicBezTo>
                    <a:cubicBezTo>
                      <a:pt x="16403" y="18987"/>
                      <a:pt x="16423" y="18988"/>
                      <a:pt x="16443" y="18990"/>
                    </a:cubicBezTo>
                    <a:lnTo>
                      <a:pt x="16538" y="18979"/>
                    </a:lnTo>
                    <a:cubicBezTo>
                      <a:pt x="16848" y="18943"/>
                      <a:pt x="17217" y="18931"/>
                      <a:pt x="17288" y="18919"/>
                    </a:cubicBezTo>
                    <a:cubicBezTo>
                      <a:pt x="17741" y="18860"/>
                      <a:pt x="18193" y="18788"/>
                      <a:pt x="18646" y="18705"/>
                    </a:cubicBezTo>
                    <a:cubicBezTo>
                      <a:pt x="19539" y="18550"/>
                      <a:pt x="20408" y="18336"/>
                      <a:pt x="21265" y="18050"/>
                    </a:cubicBezTo>
                    <a:cubicBezTo>
                      <a:pt x="22003" y="17800"/>
                      <a:pt x="22694" y="17359"/>
                      <a:pt x="23456" y="17336"/>
                    </a:cubicBezTo>
                    <a:cubicBezTo>
                      <a:pt x="24265" y="17300"/>
                      <a:pt x="25099" y="17336"/>
                      <a:pt x="25873" y="17097"/>
                    </a:cubicBezTo>
                    <a:cubicBezTo>
                      <a:pt x="26028" y="17062"/>
                      <a:pt x="26170" y="16990"/>
                      <a:pt x="26290" y="16895"/>
                    </a:cubicBezTo>
                    <a:cubicBezTo>
                      <a:pt x="26575" y="16657"/>
                      <a:pt x="26540" y="16216"/>
                      <a:pt x="26480" y="15847"/>
                    </a:cubicBezTo>
                    <a:cubicBezTo>
                      <a:pt x="26421" y="15442"/>
                      <a:pt x="26325" y="14954"/>
                      <a:pt x="25992" y="14669"/>
                    </a:cubicBezTo>
                    <a:cubicBezTo>
                      <a:pt x="25659" y="14395"/>
                      <a:pt x="25158" y="14490"/>
                      <a:pt x="25254" y="13966"/>
                    </a:cubicBezTo>
                    <a:cubicBezTo>
                      <a:pt x="25313" y="13585"/>
                      <a:pt x="25778" y="13311"/>
                      <a:pt x="25849" y="12883"/>
                    </a:cubicBezTo>
                    <a:cubicBezTo>
                      <a:pt x="25897" y="12454"/>
                      <a:pt x="25813" y="12013"/>
                      <a:pt x="25623" y="11632"/>
                    </a:cubicBezTo>
                    <a:cubicBezTo>
                      <a:pt x="25289" y="10942"/>
                      <a:pt x="24658" y="10859"/>
                      <a:pt x="24265" y="10311"/>
                    </a:cubicBezTo>
                    <a:cubicBezTo>
                      <a:pt x="24123" y="10132"/>
                      <a:pt x="24099" y="9894"/>
                      <a:pt x="24218" y="9704"/>
                    </a:cubicBezTo>
                    <a:cubicBezTo>
                      <a:pt x="24480" y="9346"/>
                      <a:pt x="24706" y="9251"/>
                      <a:pt x="24694" y="8727"/>
                    </a:cubicBezTo>
                    <a:cubicBezTo>
                      <a:pt x="24706" y="8263"/>
                      <a:pt x="24646" y="7811"/>
                      <a:pt x="24551" y="7358"/>
                    </a:cubicBezTo>
                    <a:cubicBezTo>
                      <a:pt x="24349" y="6763"/>
                      <a:pt x="23968" y="6239"/>
                      <a:pt x="23456" y="5870"/>
                    </a:cubicBezTo>
                    <a:cubicBezTo>
                      <a:pt x="25266" y="5144"/>
                      <a:pt x="26968" y="4155"/>
                      <a:pt x="28504" y="2953"/>
                    </a:cubicBezTo>
                    <a:cubicBezTo>
                      <a:pt x="28921" y="2619"/>
                      <a:pt x="29326" y="2274"/>
                      <a:pt x="29707" y="1917"/>
                    </a:cubicBezTo>
                    <a:cubicBezTo>
                      <a:pt x="30040" y="1619"/>
                      <a:pt x="30052" y="1381"/>
                      <a:pt x="30088" y="941"/>
                    </a:cubicBezTo>
                    <a:cubicBezTo>
                      <a:pt x="30123" y="500"/>
                      <a:pt x="29814" y="0"/>
                      <a:pt x="293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34"/>
              <p:cNvSpPr/>
              <p:nvPr/>
            </p:nvSpPr>
            <p:spPr>
              <a:xfrm>
                <a:off x="-4428516" y="2285424"/>
                <a:ext cx="234701" cy="171584"/>
              </a:xfrm>
              <a:custGeom>
                <a:rect b="b" l="l" r="r" t="t"/>
                <a:pathLst>
                  <a:path extrusionOk="0" h="2656" w="3633">
                    <a:moveTo>
                      <a:pt x="1" y="0"/>
                    </a:moveTo>
                    <a:cubicBezTo>
                      <a:pt x="99" y="84"/>
                      <a:pt x="199" y="166"/>
                      <a:pt x="299" y="247"/>
                    </a:cubicBezTo>
                    <a:lnTo>
                      <a:pt x="299" y="247"/>
                    </a:lnTo>
                    <a:lnTo>
                      <a:pt x="1" y="0"/>
                    </a:lnTo>
                    <a:close/>
                    <a:moveTo>
                      <a:pt x="299" y="247"/>
                    </a:moveTo>
                    <a:lnTo>
                      <a:pt x="2953" y="2441"/>
                    </a:lnTo>
                    <a:cubicBezTo>
                      <a:pt x="3049" y="2525"/>
                      <a:pt x="3156" y="2596"/>
                      <a:pt x="3275" y="2656"/>
                    </a:cubicBezTo>
                    <a:cubicBezTo>
                      <a:pt x="3251" y="2501"/>
                      <a:pt x="3263" y="2358"/>
                      <a:pt x="3311" y="2215"/>
                    </a:cubicBezTo>
                    <a:cubicBezTo>
                      <a:pt x="3406" y="2167"/>
                      <a:pt x="3513" y="2144"/>
                      <a:pt x="3632" y="2144"/>
                    </a:cubicBezTo>
                    <a:cubicBezTo>
                      <a:pt x="3620" y="2144"/>
                      <a:pt x="3608" y="2132"/>
                      <a:pt x="3596" y="2132"/>
                    </a:cubicBezTo>
                    <a:cubicBezTo>
                      <a:pt x="3192" y="1905"/>
                      <a:pt x="2727" y="1798"/>
                      <a:pt x="2310" y="1584"/>
                    </a:cubicBezTo>
                    <a:cubicBezTo>
                      <a:pt x="1602" y="1204"/>
                      <a:pt x="929" y="753"/>
                      <a:pt x="299" y="247"/>
                    </a:cubicBezTo>
                    <a:close/>
                  </a:path>
                </a:pathLst>
              </a:custGeom>
              <a:solidFill>
                <a:srgbClr val="75598F">
                  <a:alpha val="17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34"/>
              <p:cNvSpPr/>
              <p:nvPr/>
            </p:nvSpPr>
            <p:spPr>
              <a:xfrm>
                <a:off x="-4730016" y="1871580"/>
                <a:ext cx="136957" cy="188316"/>
              </a:xfrm>
              <a:custGeom>
                <a:rect b="b" l="l" r="r" t="t"/>
                <a:pathLst>
                  <a:path extrusionOk="0" h="2915" w="2120">
                    <a:moveTo>
                      <a:pt x="0" y="1"/>
                    </a:moveTo>
                    <a:cubicBezTo>
                      <a:pt x="60" y="84"/>
                      <a:pt x="131" y="156"/>
                      <a:pt x="203" y="215"/>
                    </a:cubicBezTo>
                    <a:cubicBezTo>
                      <a:pt x="620" y="620"/>
                      <a:pt x="941" y="1108"/>
                      <a:pt x="1132" y="1656"/>
                    </a:cubicBezTo>
                    <a:cubicBezTo>
                      <a:pt x="1251" y="2049"/>
                      <a:pt x="1322" y="2442"/>
                      <a:pt x="1548" y="2787"/>
                    </a:cubicBezTo>
                    <a:cubicBezTo>
                      <a:pt x="1588" y="2847"/>
                      <a:pt x="1644" y="2915"/>
                      <a:pt x="1710" y="2915"/>
                    </a:cubicBezTo>
                    <a:cubicBezTo>
                      <a:pt x="1723" y="2915"/>
                      <a:pt x="1737" y="2912"/>
                      <a:pt x="1751" y="2906"/>
                    </a:cubicBezTo>
                    <a:cubicBezTo>
                      <a:pt x="1834" y="2870"/>
                      <a:pt x="1834" y="2775"/>
                      <a:pt x="1834" y="2692"/>
                    </a:cubicBezTo>
                    <a:cubicBezTo>
                      <a:pt x="1810" y="2394"/>
                      <a:pt x="1774" y="2096"/>
                      <a:pt x="1786" y="1799"/>
                    </a:cubicBezTo>
                    <a:cubicBezTo>
                      <a:pt x="1822" y="1525"/>
                      <a:pt x="1870" y="1251"/>
                      <a:pt x="1941" y="977"/>
                    </a:cubicBezTo>
                    <a:cubicBezTo>
                      <a:pt x="2001" y="703"/>
                      <a:pt x="2060" y="441"/>
                      <a:pt x="2120" y="180"/>
                    </a:cubicBezTo>
                    <a:lnTo>
                      <a:pt x="2120" y="180"/>
                    </a:lnTo>
                    <a:cubicBezTo>
                      <a:pt x="2060" y="382"/>
                      <a:pt x="2001" y="584"/>
                      <a:pt x="1941" y="775"/>
                    </a:cubicBezTo>
                    <a:cubicBezTo>
                      <a:pt x="1907" y="904"/>
                      <a:pt x="1755" y="946"/>
                      <a:pt x="1605" y="946"/>
                    </a:cubicBezTo>
                    <a:cubicBezTo>
                      <a:pt x="1548" y="946"/>
                      <a:pt x="1491" y="940"/>
                      <a:pt x="1441" y="930"/>
                    </a:cubicBezTo>
                    <a:cubicBezTo>
                      <a:pt x="1012" y="811"/>
                      <a:pt x="691" y="406"/>
                      <a:pt x="370" y="144"/>
                    </a:cubicBezTo>
                    <a:cubicBezTo>
                      <a:pt x="274" y="60"/>
                      <a:pt x="143" y="1"/>
                      <a:pt x="0" y="1"/>
                    </a:cubicBezTo>
                    <a:close/>
                  </a:path>
                </a:pathLst>
              </a:custGeom>
              <a:solidFill>
                <a:srgbClr val="75598F">
                  <a:alpha val="17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34"/>
              <p:cNvSpPr/>
              <p:nvPr/>
            </p:nvSpPr>
            <p:spPr>
              <a:xfrm>
                <a:off x="-4583303" y="2202216"/>
                <a:ext cx="303309" cy="355572"/>
              </a:xfrm>
              <a:custGeom>
                <a:rect b="b" l="l" r="r" t="t"/>
                <a:pathLst>
                  <a:path extrusionOk="0" h="5504" w="4695">
                    <a:moveTo>
                      <a:pt x="304" y="1"/>
                    </a:moveTo>
                    <a:cubicBezTo>
                      <a:pt x="1" y="1"/>
                      <a:pt x="469" y="1293"/>
                      <a:pt x="539" y="1479"/>
                    </a:cubicBezTo>
                    <a:cubicBezTo>
                      <a:pt x="742" y="2074"/>
                      <a:pt x="992" y="2658"/>
                      <a:pt x="1277" y="3229"/>
                    </a:cubicBezTo>
                    <a:cubicBezTo>
                      <a:pt x="1670" y="3967"/>
                      <a:pt x="2135" y="4670"/>
                      <a:pt x="2659" y="5325"/>
                    </a:cubicBezTo>
                    <a:lnTo>
                      <a:pt x="2813" y="5503"/>
                    </a:lnTo>
                    <a:cubicBezTo>
                      <a:pt x="2837" y="5396"/>
                      <a:pt x="2849" y="5289"/>
                      <a:pt x="2849" y="5182"/>
                    </a:cubicBezTo>
                    <a:cubicBezTo>
                      <a:pt x="2837" y="4741"/>
                      <a:pt x="2730" y="4241"/>
                      <a:pt x="2837" y="3801"/>
                    </a:cubicBezTo>
                    <a:cubicBezTo>
                      <a:pt x="2851" y="3746"/>
                      <a:pt x="2872" y="3727"/>
                      <a:pt x="2904" y="3727"/>
                    </a:cubicBezTo>
                    <a:cubicBezTo>
                      <a:pt x="2927" y="3727"/>
                      <a:pt x="2956" y="3738"/>
                      <a:pt x="2992" y="3753"/>
                    </a:cubicBezTo>
                    <a:cubicBezTo>
                      <a:pt x="3290" y="3920"/>
                      <a:pt x="3575" y="4098"/>
                      <a:pt x="3849" y="4301"/>
                    </a:cubicBezTo>
                    <a:cubicBezTo>
                      <a:pt x="4099" y="4479"/>
                      <a:pt x="4385" y="4598"/>
                      <a:pt x="4695" y="4658"/>
                    </a:cubicBezTo>
                    <a:cubicBezTo>
                      <a:pt x="4433" y="4479"/>
                      <a:pt x="4099" y="4336"/>
                      <a:pt x="3873" y="4170"/>
                    </a:cubicBezTo>
                    <a:cubicBezTo>
                      <a:pt x="3230" y="3705"/>
                      <a:pt x="2647" y="3170"/>
                      <a:pt x="2147" y="2562"/>
                    </a:cubicBezTo>
                    <a:cubicBezTo>
                      <a:pt x="1789" y="2146"/>
                      <a:pt x="1444" y="1693"/>
                      <a:pt x="1111" y="1265"/>
                    </a:cubicBezTo>
                    <a:cubicBezTo>
                      <a:pt x="908" y="991"/>
                      <a:pt x="801" y="646"/>
                      <a:pt x="623" y="360"/>
                    </a:cubicBezTo>
                    <a:cubicBezTo>
                      <a:pt x="575" y="265"/>
                      <a:pt x="456" y="14"/>
                      <a:pt x="325" y="3"/>
                    </a:cubicBezTo>
                    <a:cubicBezTo>
                      <a:pt x="318" y="1"/>
                      <a:pt x="310" y="1"/>
                      <a:pt x="304" y="1"/>
                    </a:cubicBezTo>
                    <a:close/>
                  </a:path>
                </a:pathLst>
              </a:custGeom>
              <a:solidFill>
                <a:srgbClr val="75598F">
                  <a:alpha val="17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34"/>
              <p:cNvSpPr/>
              <p:nvPr/>
            </p:nvSpPr>
            <p:spPr>
              <a:xfrm>
                <a:off x="-4893072" y="2506171"/>
                <a:ext cx="446920" cy="358931"/>
              </a:xfrm>
              <a:custGeom>
                <a:rect b="b" l="l" r="r" t="t"/>
                <a:pathLst>
                  <a:path extrusionOk="0" h="5556" w="6918">
                    <a:moveTo>
                      <a:pt x="5013" y="1"/>
                    </a:moveTo>
                    <a:cubicBezTo>
                      <a:pt x="4239" y="643"/>
                      <a:pt x="3786" y="1596"/>
                      <a:pt x="3334" y="2489"/>
                    </a:cubicBezTo>
                    <a:cubicBezTo>
                      <a:pt x="2894" y="3394"/>
                      <a:pt x="2358" y="4323"/>
                      <a:pt x="1500" y="4846"/>
                    </a:cubicBezTo>
                    <a:cubicBezTo>
                      <a:pt x="1117" y="5078"/>
                      <a:pt x="683" y="5191"/>
                      <a:pt x="240" y="5191"/>
                    </a:cubicBezTo>
                    <a:cubicBezTo>
                      <a:pt x="161" y="5191"/>
                      <a:pt x="80" y="5187"/>
                      <a:pt x="0" y="5180"/>
                    </a:cubicBezTo>
                    <a:lnTo>
                      <a:pt x="0" y="5180"/>
                    </a:lnTo>
                    <a:cubicBezTo>
                      <a:pt x="417" y="5410"/>
                      <a:pt x="844" y="5556"/>
                      <a:pt x="1253" y="5556"/>
                    </a:cubicBezTo>
                    <a:cubicBezTo>
                      <a:pt x="1627" y="5556"/>
                      <a:pt x="1986" y="5434"/>
                      <a:pt x="2310" y="5144"/>
                    </a:cubicBezTo>
                    <a:cubicBezTo>
                      <a:pt x="3001" y="4537"/>
                      <a:pt x="3727" y="3930"/>
                      <a:pt x="4394" y="3287"/>
                    </a:cubicBezTo>
                    <a:cubicBezTo>
                      <a:pt x="4810" y="2894"/>
                      <a:pt x="5203" y="2477"/>
                      <a:pt x="5596" y="2048"/>
                    </a:cubicBezTo>
                    <a:cubicBezTo>
                      <a:pt x="5894" y="1739"/>
                      <a:pt x="6132" y="1275"/>
                      <a:pt x="6513" y="1072"/>
                    </a:cubicBezTo>
                    <a:cubicBezTo>
                      <a:pt x="6600" y="1040"/>
                      <a:pt x="6693" y="1019"/>
                      <a:pt x="6784" y="1019"/>
                    </a:cubicBezTo>
                    <a:cubicBezTo>
                      <a:pt x="6829" y="1019"/>
                      <a:pt x="6874" y="1024"/>
                      <a:pt x="6918" y="1036"/>
                    </a:cubicBezTo>
                    <a:cubicBezTo>
                      <a:pt x="6549" y="536"/>
                      <a:pt x="5489" y="239"/>
                      <a:pt x="5013" y="1"/>
                    </a:cubicBezTo>
                    <a:close/>
                  </a:path>
                </a:pathLst>
              </a:custGeom>
              <a:solidFill>
                <a:srgbClr val="75598F">
                  <a:alpha val="17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34"/>
              <p:cNvSpPr/>
              <p:nvPr/>
            </p:nvSpPr>
            <p:spPr>
              <a:xfrm>
                <a:off x="-3371683" y="1206691"/>
                <a:ext cx="23192" cy="21965"/>
              </a:xfrm>
              <a:custGeom>
                <a:rect b="b" l="l" r="r" t="t"/>
                <a:pathLst>
                  <a:path extrusionOk="0" h="340" w="359">
                    <a:moveTo>
                      <a:pt x="231" y="1"/>
                    </a:moveTo>
                    <a:cubicBezTo>
                      <a:pt x="224" y="1"/>
                      <a:pt x="219" y="2"/>
                      <a:pt x="215" y="6"/>
                    </a:cubicBezTo>
                    <a:lnTo>
                      <a:pt x="215" y="18"/>
                    </a:lnTo>
                    <a:lnTo>
                      <a:pt x="168" y="18"/>
                    </a:lnTo>
                    <a:lnTo>
                      <a:pt x="144" y="30"/>
                    </a:lnTo>
                    <a:lnTo>
                      <a:pt x="132" y="42"/>
                    </a:lnTo>
                    <a:cubicBezTo>
                      <a:pt x="120" y="54"/>
                      <a:pt x="108" y="54"/>
                      <a:pt x="108" y="54"/>
                    </a:cubicBezTo>
                    <a:cubicBezTo>
                      <a:pt x="96" y="54"/>
                      <a:pt x="96" y="65"/>
                      <a:pt x="96" y="65"/>
                    </a:cubicBezTo>
                    <a:cubicBezTo>
                      <a:pt x="84" y="77"/>
                      <a:pt x="60" y="101"/>
                      <a:pt x="48" y="113"/>
                    </a:cubicBezTo>
                    <a:cubicBezTo>
                      <a:pt x="48" y="137"/>
                      <a:pt x="37" y="161"/>
                      <a:pt x="37" y="161"/>
                    </a:cubicBezTo>
                    <a:cubicBezTo>
                      <a:pt x="25" y="173"/>
                      <a:pt x="25" y="185"/>
                      <a:pt x="25" y="185"/>
                    </a:cubicBezTo>
                    <a:cubicBezTo>
                      <a:pt x="13" y="196"/>
                      <a:pt x="13" y="208"/>
                      <a:pt x="25" y="208"/>
                    </a:cubicBezTo>
                    <a:cubicBezTo>
                      <a:pt x="13" y="220"/>
                      <a:pt x="1" y="244"/>
                      <a:pt x="1" y="256"/>
                    </a:cubicBezTo>
                    <a:cubicBezTo>
                      <a:pt x="1" y="268"/>
                      <a:pt x="1" y="280"/>
                      <a:pt x="13" y="292"/>
                    </a:cubicBezTo>
                    <a:cubicBezTo>
                      <a:pt x="13" y="304"/>
                      <a:pt x="48" y="327"/>
                      <a:pt x="60" y="327"/>
                    </a:cubicBezTo>
                    <a:cubicBezTo>
                      <a:pt x="84" y="339"/>
                      <a:pt x="108" y="339"/>
                      <a:pt x="132" y="339"/>
                    </a:cubicBezTo>
                    <a:cubicBezTo>
                      <a:pt x="156" y="339"/>
                      <a:pt x="168" y="327"/>
                      <a:pt x="191" y="327"/>
                    </a:cubicBezTo>
                    <a:lnTo>
                      <a:pt x="239" y="304"/>
                    </a:lnTo>
                    <a:lnTo>
                      <a:pt x="215" y="304"/>
                    </a:lnTo>
                    <a:cubicBezTo>
                      <a:pt x="239" y="304"/>
                      <a:pt x="263" y="292"/>
                      <a:pt x="275" y="280"/>
                    </a:cubicBezTo>
                    <a:lnTo>
                      <a:pt x="299" y="256"/>
                    </a:lnTo>
                    <a:lnTo>
                      <a:pt x="322" y="232"/>
                    </a:lnTo>
                    <a:cubicBezTo>
                      <a:pt x="334" y="220"/>
                      <a:pt x="346" y="208"/>
                      <a:pt x="346" y="196"/>
                    </a:cubicBezTo>
                    <a:lnTo>
                      <a:pt x="358" y="173"/>
                    </a:lnTo>
                    <a:cubicBezTo>
                      <a:pt x="358" y="161"/>
                      <a:pt x="358" y="137"/>
                      <a:pt x="358" y="125"/>
                    </a:cubicBezTo>
                    <a:cubicBezTo>
                      <a:pt x="346" y="113"/>
                      <a:pt x="346" y="101"/>
                      <a:pt x="334" y="89"/>
                    </a:cubicBezTo>
                    <a:cubicBezTo>
                      <a:pt x="346" y="89"/>
                      <a:pt x="346" y="77"/>
                      <a:pt x="334" y="77"/>
                    </a:cubicBezTo>
                    <a:cubicBezTo>
                      <a:pt x="334" y="65"/>
                      <a:pt x="334" y="54"/>
                      <a:pt x="322" y="54"/>
                    </a:cubicBezTo>
                    <a:lnTo>
                      <a:pt x="322" y="42"/>
                    </a:lnTo>
                    <a:cubicBezTo>
                      <a:pt x="322" y="30"/>
                      <a:pt x="299" y="18"/>
                      <a:pt x="299" y="18"/>
                    </a:cubicBezTo>
                    <a:lnTo>
                      <a:pt x="275" y="6"/>
                    </a:lnTo>
                    <a:cubicBezTo>
                      <a:pt x="259" y="6"/>
                      <a:pt x="243" y="1"/>
                      <a:pt x="231" y="1"/>
                    </a:cubicBezTo>
                    <a:close/>
                  </a:path>
                </a:pathLst>
              </a:custGeom>
              <a:solidFill>
                <a:srgbClr val="FFF8E5">
                  <a:alpha val="5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34"/>
              <p:cNvSpPr/>
              <p:nvPr/>
            </p:nvSpPr>
            <p:spPr>
              <a:xfrm>
                <a:off x="-4562372" y="1992775"/>
                <a:ext cx="19316" cy="47547"/>
              </a:xfrm>
              <a:custGeom>
                <a:rect b="b" l="l" r="r" t="t"/>
                <a:pathLst>
                  <a:path extrusionOk="0" h="736" w="299">
                    <a:moveTo>
                      <a:pt x="90" y="1"/>
                    </a:moveTo>
                    <a:cubicBezTo>
                      <a:pt x="83" y="1"/>
                      <a:pt x="76" y="2"/>
                      <a:pt x="72" y="6"/>
                    </a:cubicBezTo>
                    <a:cubicBezTo>
                      <a:pt x="49" y="18"/>
                      <a:pt x="49" y="30"/>
                      <a:pt x="37" y="54"/>
                    </a:cubicBezTo>
                    <a:cubicBezTo>
                      <a:pt x="37" y="54"/>
                      <a:pt x="25" y="66"/>
                      <a:pt x="25" y="89"/>
                    </a:cubicBezTo>
                    <a:lnTo>
                      <a:pt x="13" y="161"/>
                    </a:lnTo>
                    <a:cubicBezTo>
                      <a:pt x="1" y="220"/>
                      <a:pt x="1" y="280"/>
                      <a:pt x="1" y="328"/>
                    </a:cubicBezTo>
                    <a:cubicBezTo>
                      <a:pt x="13" y="387"/>
                      <a:pt x="25" y="459"/>
                      <a:pt x="49" y="518"/>
                    </a:cubicBezTo>
                    <a:cubicBezTo>
                      <a:pt x="61" y="578"/>
                      <a:pt x="72" y="637"/>
                      <a:pt x="96" y="685"/>
                    </a:cubicBezTo>
                    <a:cubicBezTo>
                      <a:pt x="108" y="720"/>
                      <a:pt x="156" y="732"/>
                      <a:pt x="168" y="732"/>
                    </a:cubicBezTo>
                    <a:cubicBezTo>
                      <a:pt x="180" y="732"/>
                      <a:pt x="194" y="735"/>
                      <a:pt x="208" y="735"/>
                    </a:cubicBezTo>
                    <a:cubicBezTo>
                      <a:pt x="221" y="735"/>
                      <a:pt x="233" y="732"/>
                      <a:pt x="239" y="720"/>
                    </a:cubicBezTo>
                    <a:cubicBezTo>
                      <a:pt x="263" y="673"/>
                      <a:pt x="275" y="613"/>
                      <a:pt x="275" y="554"/>
                    </a:cubicBezTo>
                    <a:cubicBezTo>
                      <a:pt x="287" y="506"/>
                      <a:pt x="299" y="447"/>
                      <a:pt x="299" y="399"/>
                    </a:cubicBezTo>
                    <a:cubicBezTo>
                      <a:pt x="299" y="339"/>
                      <a:pt x="287" y="280"/>
                      <a:pt x="275" y="220"/>
                    </a:cubicBezTo>
                    <a:cubicBezTo>
                      <a:pt x="263" y="197"/>
                      <a:pt x="251" y="161"/>
                      <a:pt x="251" y="137"/>
                    </a:cubicBezTo>
                    <a:cubicBezTo>
                      <a:pt x="239" y="125"/>
                      <a:pt x="239" y="101"/>
                      <a:pt x="227" y="89"/>
                    </a:cubicBezTo>
                    <a:cubicBezTo>
                      <a:pt x="227" y="78"/>
                      <a:pt x="215" y="54"/>
                      <a:pt x="203" y="42"/>
                    </a:cubicBezTo>
                    <a:cubicBezTo>
                      <a:pt x="180" y="30"/>
                      <a:pt x="156" y="18"/>
                      <a:pt x="132" y="6"/>
                    </a:cubicBezTo>
                    <a:cubicBezTo>
                      <a:pt x="124" y="6"/>
                      <a:pt x="105" y="1"/>
                      <a:pt x="90" y="1"/>
                    </a:cubicBezTo>
                    <a:close/>
                  </a:path>
                </a:pathLst>
              </a:custGeom>
              <a:solidFill>
                <a:srgbClr val="FFF8E5">
                  <a:alpha val="5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34"/>
              <p:cNvSpPr/>
              <p:nvPr/>
            </p:nvSpPr>
            <p:spPr>
              <a:xfrm>
                <a:off x="-4717741" y="1958923"/>
                <a:ext cx="39537" cy="79784"/>
              </a:xfrm>
              <a:custGeom>
                <a:rect b="b" l="l" r="r" t="t"/>
                <a:pathLst>
                  <a:path extrusionOk="0" h="1235" w="612">
                    <a:moveTo>
                      <a:pt x="150" y="0"/>
                    </a:moveTo>
                    <a:cubicBezTo>
                      <a:pt x="132" y="0"/>
                      <a:pt x="114" y="6"/>
                      <a:pt x="96" y="18"/>
                    </a:cubicBezTo>
                    <a:cubicBezTo>
                      <a:pt x="49" y="42"/>
                      <a:pt x="13" y="101"/>
                      <a:pt x="13" y="149"/>
                    </a:cubicBezTo>
                    <a:cubicBezTo>
                      <a:pt x="1" y="268"/>
                      <a:pt x="1" y="387"/>
                      <a:pt x="49" y="494"/>
                    </a:cubicBezTo>
                    <a:cubicBezTo>
                      <a:pt x="72" y="554"/>
                      <a:pt x="96" y="613"/>
                      <a:pt x="132" y="673"/>
                    </a:cubicBezTo>
                    <a:cubicBezTo>
                      <a:pt x="168" y="733"/>
                      <a:pt x="191" y="792"/>
                      <a:pt x="227" y="852"/>
                    </a:cubicBezTo>
                    <a:cubicBezTo>
                      <a:pt x="310" y="959"/>
                      <a:pt x="358" y="1090"/>
                      <a:pt x="441" y="1197"/>
                    </a:cubicBezTo>
                    <a:cubicBezTo>
                      <a:pt x="458" y="1205"/>
                      <a:pt x="534" y="1235"/>
                      <a:pt x="578" y="1235"/>
                    </a:cubicBezTo>
                    <a:cubicBezTo>
                      <a:pt x="598" y="1235"/>
                      <a:pt x="612" y="1228"/>
                      <a:pt x="608" y="1209"/>
                    </a:cubicBezTo>
                    <a:cubicBezTo>
                      <a:pt x="584" y="1114"/>
                      <a:pt x="561" y="1018"/>
                      <a:pt x="537" y="911"/>
                    </a:cubicBezTo>
                    <a:cubicBezTo>
                      <a:pt x="537" y="875"/>
                      <a:pt x="525" y="828"/>
                      <a:pt x="513" y="780"/>
                    </a:cubicBezTo>
                    <a:cubicBezTo>
                      <a:pt x="501" y="733"/>
                      <a:pt x="501" y="673"/>
                      <a:pt x="501" y="625"/>
                    </a:cubicBezTo>
                    <a:cubicBezTo>
                      <a:pt x="489" y="518"/>
                      <a:pt x="453" y="411"/>
                      <a:pt x="406" y="316"/>
                    </a:cubicBezTo>
                    <a:cubicBezTo>
                      <a:pt x="370" y="197"/>
                      <a:pt x="299" y="90"/>
                      <a:pt x="203" y="18"/>
                    </a:cubicBezTo>
                    <a:cubicBezTo>
                      <a:pt x="185" y="6"/>
                      <a:pt x="168" y="0"/>
                      <a:pt x="150" y="0"/>
                    </a:cubicBezTo>
                    <a:close/>
                  </a:path>
                </a:pathLst>
              </a:custGeom>
              <a:solidFill>
                <a:srgbClr val="FFF8E5">
                  <a:alpha val="5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34"/>
              <p:cNvSpPr/>
              <p:nvPr/>
            </p:nvSpPr>
            <p:spPr>
              <a:xfrm>
                <a:off x="-4290162" y="1618607"/>
                <a:ext cx="1449163" cy="2297782"/>
              </a:xfrm>
              <a:custGeom>
                <a:rect b="b" l="l" r="r" t="t"/>
                <a:pathLst>
                  <a:path extrusionOk="0" h="35568" w="22432">
                    <a:moveTo>
                      <a:pt x="7871" y="1"/>
                    </a:moveTo>
                    <a:lnTo>
                      <a:pt x="2215" y="1382"/>
                    </a:lnTo>
                    <a:lnTo>
                      <a:pt x="1941" y="1442"/>
                    </a:lnTo>
                    <a:cubicBezTo>
                      <a:pt x="1977" y="1442"/>
                      <a:pt x="2036" y="1596"/>
                      <a:pt x="2108" y="1870"/>
                    </a:cubicBezTo>
                    <a:cubicBezTo>
                      <a:pt x="2239" y="2394"/>
                      <a:pt x="2417" y="3335"/>
                      <a:pt x="2572" y="4216"/>
                    </a:cubicBezTo>
                    <a:cubicBezTo>
                      <a:pt x="2763" y="5240"/>
                      <a:pt x="2918" y="6204"/>
                      <a:pt x="2929" y="6383"/>
                    </a:cubicBezTo>
                    <a:cubicBezTo>
                      <a:pt x="3132" y="8145"/>
                      <a:pt x="3191" y="9919"/>
                      <a:pt x="3108" y="11681"/>
                    </a:cubicBezTo>
                    <a:cubicBezTo>
                      <a:pt x="2977" y="14717"/>
                      <a:pt x="2263" y="17682"/>
                      <a:pt x="1453" y="20599"/>
                    </a:cubicBezTo>
                    <a:cubicBezTo>
                      <a:pt x="655" y="23516"/>
                      <a:pt x="1" y="26611"/>
                      <a:pt x="572" y="29612"/>
                    </a:cubicBezTo>
                    <a:cubicBezTo>
                      <a:pt x="1060" y="32231"/>
                      <a:pt x="2894" y="33815"/>
                      <a:pt x="5108" y="35112"/>
                    </a:cubicBezTo>
                    <a:cubicBezTo>
                      <a:pt x="5619" y="35412"/>
                      <a:pt x="6203" y="35567"/>
                      <a:pt x="6801" y="35567"/>
                    </a:cubicBezTo>
                    <a:cubicBezTo>
                      <a:pt x="6844" y="35567"/>
                      <a:pt x="6887" y="35566"/>
                      <a:pt x="6930" y="35565"/>
                    </a:cubicBezTo>
                    <a:cubicBezTo>
                      <a:pt x="11157" y="35362"/>
                      <a:pt x="15312" y="34327"/>
                      <a:pt x="19372" y="32493"/>
                    </a:cubicBezTo>
                    <a:cubicBezTo>
                      <a:pt x="19932" y="32243"/>
                      <a:pt x="20420" y="31838"/>
                      <a:pt x="20765" y="31314"/>
                    </a:cubicBezTo>
                    <a:cubicBezTo>
                      <a:pt x="21372" y="30398"/>
                      <a:pt x="22206" y="28731"/>
                      <a:pt x="22301" y="26326"/>
                    </a:cubicBezTo>
                    <a:cubicBezTo>
                      <a:pt x="22432" y="23194"/>
                      <a:pt x="19955" y="20099"/>
                      <a:pt x="18038" y="17872"/>
                    </a:cubicBezTo>
                    <a:cubicBezTo>
                      <a:pt x="16872" y="16539"/>
                      <a:pt x="15479" y="15420"/>
                      <a:pt x="14288" y="14098"/>
                    </a:cubicBezTo>
                    <a:cubicBezTo>
                      <a:pt x="11907" y="11455"/>
                      <a:pt x="10204" y="8264"/>
                      <a:pt x="9085" y="4894"/>
                    </a:cubicBezTo>
                    <a:cubicBezTo>
                      <a:pt x="8966" y="4549"/>
                      <a:pt x="8490" y="3025"/>
                      <a:pt x="8156" y="1573"/>
                    </a:cubicBezTo>
                    <a:cubicBezTo>
                      <a:pt x="8025" y="1049"/>
                      <a:pt x="7930" y="525"/>
                      <a:pt x="78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34"/>
              <p:cNvSpPr/>
              <p:nvPr/>
            </p:nvSpPr>
            <p:spPr>
              <a:xfrm>
                <a:off x="-4278315" y="1532869"/>
                <a:ext cx="499765" cy="199945"/>
              </a:xfrm>
              <a:custGeom>
                <a:rect b="b" l="l" r="r" t="t"/>
                <a:pathLst>
                  <a:path extrusionOk="0" h="3095" w="7736">
                    <a:moveTo>
                      <a:pt x="7002" y="1"/>
                    </a:moveTo>
                    <a:cubicBezTo>
                      <a:pt x="6989" y="1"/>
                      <a:pt x="6976" y="2"/>
                      <a:pt x="6963" y="5"/>
                    </a:cubicBezTo>
                    <a:lnTo>
                      <a:pt x="414" y="1601"/>
                    </a:lnTo>
                    <a:cubicBezTo>
                      <a:pt x="0" y="1704"/>
                      <a:pt x="308" y="3094"/>
                      <a:pt x="726" y="3094"/>
                    </a:cubicBezTo>
                    <a:cubicBezTo>
                      <a:pt x="741" y="3094"/>
                      <a:pt x="756" y="3093"/>
                      <a:pt x="771" y="3089"/>
                    </a:cubicBezTo>
                    <a:cubicBezTo>
                      <a:pt x="3022" y="2875"/>
                      <a:pt x="5224" y="2327"/>
                      <a:pt x="7320" y="1493"/>
                    </a:cubicBezTo>
                    <a:cubicBezTo>
                      <a:pt x="7735" y="1401"/>
                      <a:pt x="7413" y="1"/>
                      <a:pt x="70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34"/>
              <p:cNvSpPr/>
              <p:nvPr/>
            </p:nvSpPr>
            <p:spPr>
              <a:xfrm>
                <a:off x="-3690933" y="2360683"/>
                <a:ext cx="719220" cy="1369379"/>
              </a:xfrm>
              <a:custGeom>
                <a:rect b="b" l="l" r="r" t="t"/>
                <a:pathLst>
                  <a:path extrusionOk="0" h="21197" w="11133">
                    <a:moveTo>
                      <a:pt x="631" y="0"/>
                    </a:moveTo>
                    <a:cubicBezTo>
                      <a:pt x="547" y="0"/>
                      <a:pt x="460" y="11"/>
                      <a:pt x="369" y="33"/>
                    </a:cubicBezTo>
                    <a:cubicBezTo>
                      <a:pt x="202" y="57"/>
                      <a:pt x="60" y="164"/>
                      <a:pt x="12" y="331"/>
                    </a:cubicBezTo>
                    <a:cubicBezTo>
                      <a:pt x="0" y="450"/>
                      <a:pt x="24" y="569"/>
                      <a:pt x="95" y="676"/>
                    </a:cubicBezTo>
                    <a:cubicBezTo>
                      <a:pt x="988" y="2390"/>
                      <a:pt x="2060" y="3986"/>
                      <a:pt x="2977" y="5688"/>
                    </a:cubicBezTo>
                    <a:cubicBezTo>
                      <a:pt x="3465" y="6581"/>
                      <a:pt x="3881" y="7510"/>
                      <a:pt x="4239" y="8474"/>
                    </a:cubicBezTo>
                    <a:cubicBezTo>
                      <a:pt x="5060" y="10737"/>
                      <a:pt x="5370" y="13130"/>
                      <a:pt x="5525" y="15523"/>
                    </a:cubicBezTo>
                    <a:cubicBezTo>
                      <a:pt x="5632" y="17106"/>
                      <a:pt x="5596" y="18702"/>
                      <a:pt x="5703" y="20297"/>
                    </a:cubicBezTo>
                    <a:cubicBezTo>
                      <a:pt x="5754" y="20969"/>
                      <a:pt x="6081" y="21197"/>
                      <a:pt x="6494" y="21197"/>
                    </a:cubicBezTo>
                    <a:cubicBezTo>
                      <a:pt x="6952" y="21197"/>
                      <a:pt x="7516" y="20917"/>
                      <a:pt x="7930" y="20654"/>
                    </a:cubicBezTo>
                    <a:cubicBezTo>
                      <a:pt x="9120" y="19892"/>
                      <a:pt x="10085" y="18857"/>
                      <a:pt x="10537" y="17487"/>
                    </a:cubicBezTo>
                    <a:cubicBezTo>
                      <a:pt x="11097" y="15761"/>
                      <a:pt x="11132" y="13785"/>
                      <a:pt x="10478" y="12082"/>
                    </a:cubicBezTo>
                    <a:cubicBezTo>
                      <a:pt x="8846" y="7784"/>
                      <a:pt x="5060" y="5438"/>
                      <a:pt x="2453" y="1855"/>
                    </a:cubicBezTo>
                    <a:cubicBezTo>
                      <a:pt x="1995" y="1222"/>
                      <a:pt x="1537" y="0"/>
                      <a:pt x="631" y="0"/>
                    </a:cubicBezTo>
                    <a:close/>
                  </a:path>
                </a:pathLst>
              </a:custGeom>
              <a:solidFill>
                <a:srgbClr val="553475">
                  <a:alpha val="44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34"/>
              <p:cNvSpPr/>
              <p:nvPr/>
            </p:nvSpPr>
            <p:spPr>
              <a:xfrm>
                <a:off x="-4277734" y="2030050"/>
                <a:ext cx="370818" cy="1821855"/>
              </a:xfrm>
              <a:custGeom>
                <a:rect b="b" l="l" r="r" t="t"/>
                <a:pathLst>
                  <a:path extrusionOk="0" h="28201" w="5740">
                    <a:moveTo>
                      <a:pt x="2798" y="1"/>
                    </a:moveTo>
                    <a:cubicBezTo>
                      <a:pt x="2667" y="179"/>
                      <a:pt x="2703" y="405"/>
                      <a:pt x="2739" y="620"/>
                    </a:cubicBezTo>
                    <a:cubicBezTo>
                      <a:pt x="3667" y="6108"/>
                      <a:pt x="1905" y="11216"/>
                      <a:pt x="762" y="16503"/>
                    </a:cubicBezTo>
                    <a:cubicBezTo>
                      <a:pt x="286" y="18670"/>
                      <a:pt x="0" y="20944"/>
                      <a:pt x="512" y="23099"/>
                    </a:cubicBezTo>
                    <a:cubicBezTo>
                      <a:pt x="810" y="24432"/>
                      <a:pt x="1465" y="25659"/>
                      <a:pt x="2417" y="26647"/>
                    </a:cubicBezTo>
                    <a:cubicBezTo>
                      <a:pt x="2870" y="27135"/>
                      <a:pt x="3417" y="27528"/>
                      <a:pt x="4025" y="27814"/>
                    </a:cubicBezTo>
                    <a:cubicBezTo>
                      <a:pt x="4293" y="27930"/>
                      <a:pt x="4844" y="28200"/>
                      <a:pt x="5245" y="28200"/>
                    </a:cubicBezTo>
                    <a:cubicBezTo>
                      <a:pt x="5502" y="28200"/>
                      <a:pt x="5697" y="28089"/>
                      <a:pt x="5715" y="27754"/>
                    </a:cubicBezTo>
                    <a:cubicBezTo>
                      <a:pt x="5739" y="27242"/>
                      <a:pt x="5239" y="26623"/>
                      <a:pt x="4953" y="26242"/>
                    </a:cubicBezTo>
                    <a:cubicBezTo>
                      <a:pt x="4703" y="25897"/>
                      <a:pt x="4465" y="25539"/>
                      <a:pt x="4251" y="25170"/>
                    </a:cubicBezTo>
                    <a:cubicBezTo>
                      <a:pt x="2882" y="22884"/>
                      <a:pt x="1834" y="19848"/>
                      <a:pt x="2155" y="17169"/>
                    </a:cubicBezTo>
                    <a:cubicBezTo>
                      <a:pt x="2501" y="14300"/>
                      <a:pt x="3167" y="11466"/>
                      <a:pt x="3489" y="8597"/>
                    </a:cubicBezTo>
                    <a:cubicBezTo>
                      <a:pt x="3656" y="7144"/>
                      <a:pt x="3679" y="5680"/>
                      <a:pt x="3560" y="4227"/>
                    </a:cubicBezTo>
                    <a:cubicBezTo>
                      <a:pt x="3501" y="3489"/>
                      <a:pt x="3405" y="2775"/>
                      <a:pt x="3275" y="2048"/>
                    </a:cubicBezTo>
                    <a:cubicBezTo>
                      <a:pt x="3203" y="1679"/>
                      <a:pt x="3132" y="1310"/>
                      <a:pt x="3036" y="941"/>
                    </a:cubicBezTo>
                    <a:cubicBezTo>
                      <a:pt x="3013" y="810"/>
                      <a:pt x="2739" y="96"/>
                      <a:pt x="2798" y="1"/>
                    </a:cubicBezTo>
                    <a:close/>
                  </a:path>
                </a:pathLst>
              </a:custGeom>
              <a:solidFill>
                <a:srgbClr val="553475">
                  <a:alpha val="44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34"/>
              <p:cNvSpPr/>
              <p:nvPr/>
            </p:nvSpPr>
            <p:spPr>
              <a:xfrm>
                <a:off x="-4056987" y="2898566"/>
                <a:ext cx="861539" cy="806627"/>
              </a:xfrm>
              <a:custGeom>
                <a:rect b="b" l="l" r="r" t="t"/>
                <a:pathLst>
                  <a:path extrusionOk="0" h="12486" w="13336">
                    <a:moveTo>
                      <a:pt x="5540" y="1"/>
                    </a:moveTo>
                    <a:cubicBezTo>
                      <a:pt x="2322" y="1"/>
                      <a:pt x="98" y="2851"/>
                      <a:pt x="36" y="5999"/>
                    </a:cubicBezTo>
                    <a:cubicBezTo>
                      <a:pt x="0" y="7869"/>
                      <a:pt x="655" y="9786"/>
                      <a:pt x="2036" y="11072"/>
                    </a:cubicBezTo>
                    <a:cubicBezTo>
                      <a:pt x="3069" y="12034"/>
                      <a:pt x="4404" y="12486"/>
                      <a:pt x="5759" y="12486"/>
                    </a:cubicBezTo>
                    <a:cubicBezTo>
                      <a:pt x="7387" y="12486"/>
                      <a:pt x="9044" y="11833"/>
                      <a:pt x="10240" y="10631"/>
                    </a:cubicBezTo>
                    <a:cubicBezTo>
                      <a:pt x="13335" y="7535"/>
                      <a:pt x="11978" y="2892"/>
                      <a:pt x="8525" y="808"/>
                    </a:cubicBezTo>
                    <a:cubicBezTo>
                      <a:pt x="8073" y="535"/>
                      <a:pt x="7573" y="332"/>
                      <a:pt x="7049" y="201"/>
                    </a:cubicBezTo>
                    <a:cubicBezTo>
                      <a:pt x="6526" y="65"/>
                      <a:pt x="6022" y="1"/>
                      <a:pt x="5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34"/>
              <p:cNvSpPr/>
              <p:nvPr/>
            </p:nvSpPr>
            <p:spPr>
              <a:xfrm>
                <a:off x="-4025461" y="2931255"/>
                <a:ext cx="719220" cy="742800"/>
              </a:xfrm>
              <a:custGeom>
                <a:rect b="b" l="l" r="r" t="t"/>
                <a:pathLst>
                  <a:path extrusionOk="0" h="11498" w="11133">
                    <a:moveTo>
                      <a:pt x="4987" y="200"/>
                    </a:moveTo>
                    <a:cubicBezTo>
                      <a:pt x="5422" y="200"/>
                      <a:pt x="5856" y="264"/>
                      <a:pt x="6275" y="386"/>
                    </a:cubicBezTo>
                    <a:cubicBezTo>
                      <a:pt x="6716" y="517"/>
                      <a:pt x="7132" y="695"/>
                      <a:pt x="7513" y="945"/>
                    </a:cubicBezTo>
                    <a:cubicBezTo>
                      <a:pt x="9109" y="1969"/>
                      <a:pt x="10180" y="3624"/>
                      <a:pt x="10454" y="5493"/>
                    </a:cubicBezTo>
                    <a:cubicBezTo>
                      <a:pt x="10669" y="7029"/>
                      <a:pt x="10168" y="8565"/>
                      <a:pt x="9109" y="9684"/>
                    </a:cubicBezTo>
                    <a:cubicBezTo>
                      <a:pt x="8430" y="10399"/>
                      <a:pt x="7561" y="10899"/>
                      <a:pt x="6609" y="11125"/>
                    </a:cubicBezTo>
                    <a:cubicBezTo>
                      <a:pt x="6211" y="11222"/>
                      <a:pt x="5813" y="11270"/>
                      <a:pt x="5421" y="11270"/>
                    </a:cubicBezTo>
                    <a:cubicBezTo>
                      <a:pt x="4226" y="11270"/>
                      <a:pt x="3093" y="10828"/>
                      <a:pt x="2251" y="9994"/>
                    </a:cubicBezTo>
                    <a:cubicBezTo>
                      <a:pt x="1132" y="8887"/>
                      <a:pt x="501" y="7256"/>
                      <a:pt x="513" y="5458"/>
                    </a:cubicBezTo>
                    <a:lnTo>
                      <a:pt x="513" y="5446"/>
                    </a:lnTo>
                    <a:cubicBezTo>
                      <a:pt x="524" y="2922"/>
                      <a:pt x="1953" y="814"/>
                      <a:pt x="4001" y="314"/>
                    </a:cubicBezTo>
                    <a:cubicBezTo>
                      <a:pt x="4325" y="237"/>
                      <a:pt x="4656" y="200"/>
                      <a:pt x="4987" y="200"/>
                    </a:cubicBezTo>
                    <a:close/>
                    <a:moveTo>
                      <a:pt x="5075" y="0"/>
                    </a:moveTo>
                    <a:cubicBezTo>
                      <a:pt x="4692" y="0"/>
                      <a:pt x="4308" y="41"/>
                      <a:pt x="3930" y="124"/>
                    </a:cubicBezTo>
                    <a:cubicBezTo>
                      <a:pt x="1691" y="671"/>
                      <a:pt x="84" y="2886"/>
                      <a:pt x="36" y="5517"/>
                    </a:cubicBezTo>
                    <a:cubicBezTo>
                      <a:pt x="1" y="7375"/>
                      <a:pt x="667" y="9089"/>
                      <a:pt x="1870" y="10208"/>
                    </a:cubicBezTo>
                    <a:cubicBezTo>
                      <a:pt x="2769" y="11045"/>
                      <a:pt x="3980" y="11498"/>
                      <a:pt x="5264" y="11498"/>
                    </a:cubicBezTo>
                    <a:cubicBezTo>
                      <a:pt x="5715" y="11498"/>
                      <a:pt x="6174" y="11442"/>
                      <a:pt x="6632" y="11328"/>
                    </a:cubicBezTo>
                    <a:cubicBezTo>
                      <a:pt x="7680" y="11077"/>
                      <a:pt x="8633" y="10542"/>
                      <a:pt x="9395" y="9792"/>
                    </a:cubicBezTo>
                    <a:cubicBezTo>
                      <a:pt x="10561" y="8661"/>
                      <a:pt x="11133" y="7041"/>
                      <a:pt x="10930" y="5422"/>
                    </a:cubicBezTo>
                    <a:cubicBezTo>
                      <a:pt x="10704" y="3541"/>
                      <a:pt x="9526" y="1791"/>
                      <a:pt x="7775" y="731"/>
                    </a:cubicBezTo>
                    <a:cubicBezTo>
                      <a:pt x="6954" y="248"/>
                      <a:pt x="6018" y="0"/>
                      <a:pt x="50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34"/>
              <p:cNvSpPr/>
              <p:nvPr/>
            </p:nvSpPr>
            <p:spPr>
              <a:xfrm>
                <a:off x="-3834690" y="3428436"/>
                <a:ext cx="376956" cy="171584"/>
              </a:xfrm>
              <a:custGeom>
                <a:rect b="b" l="l" r="r" t="t"/>
                <a:pathLst>
                  <a:path extrusionOk="0" h="2656" w="5835">
                    <a:moveTo>
                      <a:pt x="5668" y="0"/>
                    </a:moveTo>
                    <a:cubicBezTo>
                      <a:pt x="3846" y="679"/>
                      <a:pt x="1941" y="1131"/>
                      <a:pt x="0" y="1357"/>
                    </a:cubicBezTo>
                    <a:cubicBezTo>
                      <a:pt x="155" y="1810"/>
                      <a:pt x="369" y="2250"/>
                      <a:pt x="619" y="2655"/>
                    </a:cubicBezTo>
                    <a:cubicBezTo>
                      <a:pt x="2310" y="2548"/>
                      <a:pt x="4322" y="2119"/>
                      <a:pt x="5834" y="1346"/>
                    </a:cubicBezTo>
                    <a:cubicBezTo>
                      <a:pt x="5799" y="893"/>
                      <a:pt x="5703" y="453"/>
                      <a:pt x="56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34"/>
              <p:cNvSpPr/>
              <p:nvPr/>
            </p:nvSpPr>
            <p:spPr>
              <a:xfrm>
                <a:off x="-4053089" y="2285429"/>
                <a:ext cx="49292" cy="217840"/>
              </a:xfrm>
              <a:custGeom>
                <a:rect b="b" l="l" r="r" t="t"/>
                <a:pathLst>
                  <a:path extrusionOk="0" h="3372" w="763">
                    <a:moveTo>
                      <a:pt x="286" y="1"/>
                    </a:moveTo>
                    <a:cubicBezTo>
                      <a:pt x="253" y="1"/>
                      <a:pt x="227" y="9"/>
                      <a:pt x="227" y="27"/>
                    </a:cubicBezTo>
                    <a:cubicBezTo>
                      <a:pt x="108" y="1146"/>
                      <a:pt x="0" y="2170"/>
                      <a:pt x="131" y="3313"/>
                    </a:cubicBezTo>
                    <a:cubicBezTo>
                      <a:pt x="139" y="3348"/>
                      <a:pt x="222" y="3371"/>
                      <a:pt x="293" y="3371"/>
                    </a:cubicBezTo>
                    <a:cubicBezTo>
                      <a:pt x="341" y="3371"/>
                      <a:pt x="384" y="3361"/>
                      <a:pt x="393" y="3337"/>
                    </a:cubicBezTo>
                    <a:cubicBezTo>
                      <a:pt x="762" y="2182"/>
                      <a:pt x="667" y="1205"/>
                      <a:pt x="417" y="51"/>
                    </a:cubicBezTo>
                    <a:cubicBezTo>
                      <a:pt x="410" y="21"/>
                      <a:pt x="339" y="1"/>
                      <a:pt x="286" y="1"/>
                    </a:cubicBezTo>
                    <a:close/>
                  </a:path>
                </a:pathLst>
              </a:custGeom>
              <a:solidFill>
                <a:srgbClr val="FFF8E5">
                  <a:alpha val="5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34"/>
              <p:cNvSpPr/>
              <p:nvPr/>
            </p:nvSpPr>
            <p:spPr>
              <a:xfrm>
                <a:off x="-3105392" y="3461254"/>
                <a:ext cx="119902" cy="159439"/>
              </a:xfrm>
              <a:custGeom>
                <a:rect b="b" l="l" r="r" t="t"/>
                <a:pathLst>
                  <a:path extrusionOk="0" h="2468" w="1856">
                    <a:moveTo>
                      <a:pt x="1368" y="1"/>
                    </a:moveTo>
                    <a:cubicBezTo>
                      <a:pt x="1318" y="1"/>
                      <a:pt x="1271" y="13"/>
                      <a:pt x="1260" y="40"/>
                    </a:cubicBezTo>
                    <a:cubicBezTo>
                      <a:pt x="903" y="849"/>
                      <a:pt x="498" y="1635"/>
                      <a:pt x="34" y="2385"/>
                    </a:cubicBezTo>
                    <a:cubicBezTo>
                      <a:pt x="0" y="2444"/>
                      <a:pt x="128" y="2468"/>
                      <a:pt x="222" y="2468"/>
                    </a:cubicBezTo>
                    <a:cubicBezTo>
                      <a:pt x="261" y="2468"/>
                      <a:pt x="294" y="2464"/>
                      <a:pt x="308" y="2457"/>
                    </a:cubicBezTo>
                    <a:cubicBezTo>
                      <a:pt x="1237" y="2016"/>
                      <a:pt x="1856" y="1099"/>
                      <a:pt x="1499" y="52"/>
                    </a:cubicBezTo>
                    <a:cubicBezTo>
                      <a:pt x="1492" y="19"/>
                      <a:pt x="1428" y="1"/>
                      <a:pt x="1368" y="1"/>
                    </a:cubicBezTo>
                    <a:close/>
                  </a:path>
                </a:pathLst>
              </a:custGeom>
              <a:solidFill>
                <a:srgbClr val="FFF8E5">
                  <a:alpha val="5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34"/>
              <p:cNvSpPr/>
              <p:nvPr/>
            </p:nvSpPr>
            <p:spPr>
              <a:xfrm>
                <a:off x="-3492426" y="2556884"/>
                <a:ext cx="244650" cy="228499"/>
              </a:xfrm>
              <a:custGeom>
                <a:rect b="b" l="l" r="r" t="t"/>
                <a:pathLst>
                  <a:path extrusionOk="0" h="3537" w="3787">
                    <a:moveTo>
                      <a:pt x="406" y="1"/>
                    </a:moveTo>
                    <a:cubicBezTo>
                      <a:pt x="1" y="1"/>
                      <a:pt x="136" y="905"/>
                      <a:pt x="310" y="1525"/>
                    </a:cubicBezTo>
                    <a:cubicBezTo>
                      <a:pt x="346" y="1704"/>
                      <a:pt x="405" y="1871"/>
                      <a:pt x="477" y="2025"/>
                    </a:cubicBezTo>
                    <a:cubicBezTo>
                      <a:pt x="846" y="2823"/>
                      <a:pt x="1406" y="3276"/>
                      <a:pt x="2239" y="3454"/>
                    </a:cubicBezTo>
                    <a:cubicBezTo>
                      <a:pt x="2399" y="3483"/>
                      <a:pt x="2670" y="3536"/>
                      <a:pt x="2921" y="3536"/>
                    </a:cubicBezTo>
                    <a:cubicBezTo>
                      <a:pt x="3192" y="3536"/>
                      <a:pt x="3439" y="3474"/>
                      <a:pt x="3501" y="3252"/>
                    </a:cubicBezTo>
                    <a:cubicBezTo>
                      <a:pt x="3787" y="2204"/>
                      <a:pt x="1417" y="609"/>
                      <a:pt x="774" y="156"/>
                    </a:cubicBezTo>
                    <a:cubicBezTo>
                      <a:pt x="620" y="48"/>
                      <a:pt x="499" y="1"/>
                      <a:pt x="406" y="1"/>
                    </a:cubicBezTo>
                    <a:close/>
                  </a:path>
                </a:pathLst>
              </a:custGeom>
              <a:solidFill>
                <a:srgbClr val="FFF8E5">
                  <a:alpha val="5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34"/>
              <p:cNvSpPr/>
              <p:nvPr/>
            </p:nvSpPr>
            <p:spPr>
              <a:xfrm>
                <a:off x="-4530782" y="800148"/>
                <a:ext cx="1029182" cy="591565"/>
              </a:xfrm>
              <a:custGeom>
                <a:rect b="b" l="l" r="r" t="t"/>
                <a:pathLst>
                  <a:path extrusionOk="0" h="9157" w="15931">
                    <a:moveTo>
                      <a:pt x="15252" y="1"/>
                    </a:moveTo>
                    <a:cubicBezTo>
                      <a:pt x="15252" y="1"/>
                      <a:pt x="6060" y="12"/>
                      <a:pt x="2822" y="1536"/>
                    </a:cubicBezTo>
                    <a:cubicBezTo>
                      <a:pt x="2584" y="1644"/>
                      <a:pt x="2358" y="1786"/>
                      <a:pt x="2143" y="1953"/>
                    </a:cubicBezTo>
                    <a:cubicBezTo>
                      <a:pt x="357" y="3430"/>
                      <a:pt x="0" y="5716"/>
                      <a:pt x="238" y="6311"/>
                    </a:cubicBezTo>
                    <a:cubicBezTo>
                      <a:pt x="857" y="6537"/>
                      <a:pt x="3191" y="6787"/>
                      <a:pt x="3941" y="9156"/>
                    </a:cubicBezTo>
                    <a:lnTo>
                      <a:pt x="6251" y="8692"/>
                    </a:lnTo>
                    <a:lnTo>
                      <a:pt x="7834" y="8394"/>
                    </a:lnTo>
                    <a:lnTo>
                      <a:pt x="9227" y="8121"/>
                    </a:lnTo>
                    <a:lnTo>
                      <a:pt x="9692" y="8025"/>
                    </a:lnTo>
                    <a:cubicBezTo>
                      <a:pt x="9692" y="8025"/>
                      <a:pt x="10751" y="4823"/>
                      <a:pt x="15931" y="3346"/>
                    </a:cubicBezTo>
                    <a:cubicBezTo>
                      <a:pt x="15907" y="2298"/>
                      <a:pt x="15704" y="1275"/>
                      <a:pt x="15359" y="286"/>
                    </a:cubicBezTo>
                    <a:cubicBezTo>
                      <a:pt x="15335" y="227"/>
                      <a:pt x="15312" y="155"/>
                      <a:pt x="15288" y="84"/>
                    </a:cubicBezTo>
                    <a:cubicBezTo>
                      <a:pt x="15276" y="60"/>
                      <a:pt x="15264" y="24"/>
                      <a:pt x="152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34"/>
              <p:cNvSpPr/>
              <p:nvPr/>
            </p:nvSpPr>
            <p:spPr>
              <a:xfrm>
                <a:off x="-3964670" y="805510"/>
                <a:ext cx="463071" cy="518500"/>
              </a:xfrm>
              <a:custGeom>
                <a:rect b="b" l="l" r="r" t="t"/>
                <a:pathLst>
                  <a:path extrusionOk="0" h="8026" w="7168">
                    <a:moveTo>
                      <a:pt x="6513" y="1"/>
                    </a:moveTo>
                    <a:lnTo>
                      <a:pt x="3989" y="346"/>
                    </a:lnTo>
                    <a:cubicBezTo>
                      <a:pt x="4310" y="1358"/>
                      <a:pt x="4525" y="2394"/>
                      <a:pt x="4644" y="3442"/>
                    </a:cubicBezTo>
                    <a:cubicBezTo>
                      <a:pt x="2143" y="4609"/>
                      <a:pt x="584" y="6121"/>
                      <a:pt x="0" y="7990"/>
                    </a:cubicBezTo>
                    <a:lnTo>
                      <a:pt x="464" y="8026"/>
                    </a:lnTo>
                    <a:lnTo>
                      <a:pt x="929" y="7942"/>
                    </a:lnTo>
                    <a:cubicBezTo>
                      <a:pt x="929" y="7942"/>
                      <a:pt x="1977" y="4728"/>
                      <a:pt x="7168" y="3251"/>
                    </a:cubicBezTo>
                    <a:cubicBezTo>
                      <a:pt x="7132" y="2144"/>
                      <a:pt x="6906" y="1049"/>
                      <a:pt x="65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34"/>
              <p:cNvSpPr/>
              <p:nvPr/>
            </p:nvSpPr>
            <p:spPr>
              <a:xfrm>
                <a:off x="-4301572" y="1304758"/>
                <a:ext cx="460810" cy="330765"/>
              </a:xfrm>
              <a:custGeom>
                <a:rect b="b" l="l" r="r" t="t"/>
                <a:pathLst>
                  <a:path extrusionOk="0" h="5120" w="7133">
                    <a:moveTo>
                      <a:pt x="6489" y="0"/>
                    </a:moveTo>
                    <a:cubicBezTo>
                      <a:pt x="4989" y="214"/>
                      <a:pt x="3489" y="512"/>
                      <a:pt x="2024" y="893"/>
                    </a:cubicBezTo>
                    <a:cubicBezTo>
                      <a:pt x="1560" y="1012"/>
                      <a:pt x="1107" y="1143"/>
                      <a:pt x="655" y="1274"/>
                    </a:cubicBezTo>
                    <a:lnTo>
                      <a:pt x="84" y="1453"/>
                    </a:lnTo>
                    <a:cubicBezTo>
                      <a:pt x="24" y="1476"/>
                      <a:pt x="0" y="1560"/>
                      <a:pt x="12" y="1691"/>
                    </a:cubicBezTo>
                    <a:cubicBezTo>
                      <a:pt x="24" y="2393"/>
                      <a:pt x="691" y="4405"/>
                      <a:pt x="1096" y="4965"/>
                    </a:cubicBezTo>
                    <a:cubicBezTo>
                      <a:pt x="1167" y="5060"/>
                      <a:pt x="1227" y="5120"/>
                      <a:pt x="1274" y="5120"/>
                    </a:cubicBezTo>
                    <a:cubicBezTo>
                      <a:pt x="3263" y="4882"/>
                      <a:pt x="5108" y="4334"/>
                      <a:pt x="6930" y="3679"/>
                    </a:cubicBezTo>
                    <a:cubicBezTo>
                      <a:pt x="6977" y="3667"/>
                      <a:pt x="7001" y="3596"/>
                      <a:pt x="7025" y="3489"/>
                    </a:cubicBezTo>
                    <a:cubicBezTo>
                      <a:pt x="7132" y="2846"/>
                      <a:pt x="6894" y="798"/>
                      <a:pt x="6644" y="179"/>
                    </a:cubicBezTo>
                    <a:cubicBezTo>
                      <a:pt x="6584" y="60"/>
                      <a:pt x="6537" y="0"/>
                      <a:pt x="6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34"/>
              <p:cNvSpPr/>
              <p:nvPr/>
            </p:nvSpPr>
            <p:spPr>
              <a:xfrm>
                <a:off x="-3737011" y="1090924"/>
                <a:ext cx="410032" cy="396143"/>
              </a:xfrm>
              <a:custGeom>
                <a:rect b="b" l="l" r="r" t="t"/>
                <a:pathLst>
                  <a:path extrusionOk="0" h="6132" w="6347">
                    <a:moveTo>
                      <a:pt x="667" y="0"/>
                    </a:moveTo>
                    <a:lnTo>
                      <a:pt x="0" y="60"/>
                    </a:lnTo>
                    <a:cubicBezTo>
                      <a:pt x="0" y="60"/>
                      <a:pt x="119" y="2131"/>
                      <a:pt x="369" y="2953"/>
                    </a:cubicBezTo>
                    <a:cubicBezTo>
                      <a:pt x="608" y="3774"/>
                      <a:pt x="1643" y="4667"/>
                      <a:pt x="2155" y="5346"/>
                    </a:cubicBezTo>
                    <a:cubicBezTo>
                      <a:pt x="2655" y="6037"/>
                      <a:pt x="4834" y="6132"/>
                      <a:pt x="4834" y="6132"/>
                    </a:cubicBezTo>
                    <a:lnTo>
                      <a:pt x="6346" y="5977"/>
                    </a:lnTo>
                    <a:cubicBezTo>
                      <a:pt x="2739" y="5536"/>
                      <a:pt x="822" y="3572"/>
                      <a:pt x="6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34"/>
              <p:cNvSpPr/>
              <p:nvPr/>
            </p:nvSpPr>
            <p:spPr>
              <a:xfrm>
                <a:off x="-3901618" y="1093185"/>
                <a:ext cx="477735" cy="474635"/>
              </a:xfrm>
              <a:custGeom>
                <a:rect b="b" l="l" r="r" t="t"/>
                <a:pathLst>
                  <a:path extrusionOk="0" h="7347" w="7395">
                    <a:moveTo>
                      <a:pt x="2584" y="1"/>
                    </a:moveTo>
                    <a:cubicBezTo>
                      <a:pt x="1536" y="406"/>
                      <a:pt x="643" y="1227"/>
                      <a:pt x="0" y="2037"/>
                    </a:cubicBezTo>
                    <a:cubicBezTo>
                      <a:pt x="620" y="2811"/>
                      <a:pt x="1274" y="3561"/>
                      <a:pt x="1977" y="4263"/>
                    </a:cubicBezTo>
                    <a:cubicBezTo>
                      <a:pt x="2322" y="4609"/>
                      <a:pt x="2679" y="4942"/>
                      <a:pt x="3060" y="5263"/>
                    </a:cubicBezTo>
                    <a:cubicBezTo>
                      <a:pt x="4227" y="6240"/>
                      <a:pt x="5573" y="7037"/>
                      <a:pt x="7061" y="7347"/>
                    </a:cubicBezTo>
                    <a:cubicBezTo>
                      <a:pt x="7287" y="6966"/>
                      <a:pt x="7394" y="6525"/>
                      <a:pt x="7394" y="6085"/>
                    </a:cubicBezTo>
                    <a:cubicBezTo>
                      <a:pt x="6489" y="5882"/>
                      <a:pt x="5549" y="5668"/>
                      <a:pt x="4834" y="5073"/>
                    </a:cubicBezTo>
                    <a:cubicBezTo>
                      <a:pt x="4299" y="4609"/>
                      <a:pt x="3870" y="4025"/>
                      <a:pt x="3572" y="3382"/>
                    </a:cubicBezTo>
                    <a:cubicBezTo>
                      <a:pt x="3227" y="2680"/>
                      <a:pt x="2953" y="1942"/>
                      <a:pt x="2751" y="1191"/>
                    </a:cubicBezTo>
                    <a:cubicBezTo>
                      <a:pt x="2644" y="799"/>
                      <a:pt x="2596" y="394"/>
                      <a:pt x="25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34"/>
              <p:cNvSpPr/>
              <p:nvPr/>
            </p:nvSpPr>
            <p:spPr>
              <a:xfrm>
                <a:off x="-3444749" y="1475502"/>
                <a:ext cx="118546" cy="92317"/>
              </a:xfrm>
              <a:custGeom>
                <a:rect b="b" l="l" r="r" t="t"/>
                <a:pathLst>
                  <a:path extrusionOk="0" h="1429" w="1835">
                    <a:moveTo>
                      <a:pt x="1834" y="0"/>
                    </a:moveTo>
                    <a:lnTo>
                      <a:pt x="322" y="167"/>
                    </a:lnTo>
                    <a:lnTo>
                      <a:pt x="1" y="1429"/>
                    </a:lnTo>
                    <a:lnTo>
                      <a:pt x="1477" y="1167"/>
                    </a:lnTo>
                    <a:lnTo>
                      <a:pt x="18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34"/>
              <p:cNvSpPr/>
              <p:nvPr/>
            </p:nvSpPr>
            <p:spPr>
              <a:xfrm>
                <a:off x="-3713172" y="1206304"/>
                <a:ext cx="375405" cy="347691"/>
              </a:xfrm>
              <a:custGeom>
                <a:rect b="b" l="l" r="r" t="t"/>
                <a:pathLst>
                  <a:path extrusionOk="0" h="5382" w="5811">
                    <a:moveTo>
                      <a:pt x="0" y="0"/>
                    </a:moveTo>
                    <a:cubicBezTo>
                      <a:pt x="167" y="893"/>
                      <a:pt x="524" y="1750"/>
                      <a:pt x="1060" y="2488"/>
                    </a:cubicBezTo>
                    <a:cubicBezTo>
                      <a:pt x="2203" y="4072"/>
                      <a:pt x="4358" y="4382"/>
                      <a:pt x="4358" y="4382"/>
                    </a:cubicBezTo>
                    <a:lnTo>
                      <a:pt x="4180" y="5382"/>
                    </a:lnTo>
                    <a:lnTo>
                      <a:pt x="4180" y="5382"/>
                    </a:lnTo>
                    <a:lnTo>
                      <a:pt x="4549" y="4441"/>
                    </a:lnTo>
                    <a:lnTo>
                      <a:pt x="5811" y="4191"/>
                    </a:lnTo>
                    <a:lnTo>
                      <a:pt x="5811" y="4191"/>
                    </a:lnTo>
                    <a:lnTo>
                      <a:pt x="4572" y="4298"/>
                    </a:lnTo>
                    <a:cubicBezTo>
                      <a:pt x="3227" y="4131"/>
                      <a:pt x="2013" y="3465"/>
                      <a:pt x="1143" y="2429"/>
                    </a:cubicBezTo>
                    <a:cubicBezTo>
                      <a:pt x="441" y="156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1C161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34"/>
              <p:cNvSpPr/>
              <p:nvPr/>
            </p:nvSpPr>
            <p:spPr>
              <a:xfrm>
                <a:off x="-4383875" y="932389"/>
                <a:ext cx="556938" cy="317327"/>
              </a:xfrm>
              <a:custGeom>
                <a:rect b="b" l="l" r="r" t="t"/>
                <a:pathLst>
                  <a:path extrusionOk="0" h="4912" w="8621">
                    <a:moveTo>
                      <a:pt x="6282" y="1"/>
                    </a:moveTo>
                    <a:cubicBezTo>
                      <a:pt x="4473" y="1"/>
                      <a:pt x="2688" y="429"/>
                      <a:pt x="1072" y="1252"/>
                    </a:cubicBezTo>
                    <a:cubicBezTo>
                      <a:pt x="631" y="1478"/>
                      <a:pt x="167" y="1787"/>
                      <a:pt x="95" y="2276"/>
                    </a:cubicBezTo>
                    <a:cubicBezTo>
                      <a:pt x="0" y="2871"/>
                      <a:pt x="524" y="3359"/>
                      <a:pt x="1000" y="3716"/>
                    </a:cubicBezTo>
                    <a:cubicBezTo>
                      <a:pt x="1596" y="4180"/>
                      <a:pt x="2227" y="4645"/>
                      <a:pt x="2953" y="4835"/>
                    </a:cubicBezTo>
                    <a:cubicBezTo>
                      <a:pt x="3160" y="4888"/>
                      <a:pt x="3346" y="4912"/>
                      <a:pt x="3517" y="4912"/>
                    </a:cubicBezTo>
                    <a:cubicBezTo>
                      <a:pt x="4203" y="4912"/>
                      <a:pt x="4641" y="4521"/>
                      <a:pt x="5156" y="3978"/>
                    </a:cubicBezTo>
                    <a:cubicBezTo>
                      <a:pt x="5953" y="3133"/>
                      <a:pt x="7049" y="2454"/>
                      <a:pt x="7954" y="1728"/>
                    </a:cubicBezTo>
                    <a:cubicBezTo>
                      <a:pt x="8275" y="1466"/>
                      <a:pt x="8620" y="1133"/>
                      <a:pt x="8549" y="728"/>
                    </a:cubicBezTo>
                    <a:cubicBezTo>
                      <a:pt x="8454" y="275"/>
                      <a:pt x="7906" y="109"/>
                      <a:pt x="7454" y="61"/>
                    </a:cubicBezTo>
                    <a:cubicBezTo>
                      <a:pt x="7063" y="21"/>
                      <a:pt x="6672" y="1"/>
                      <a:pt x="62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34"/>
              <p:cNvSpPr/>
              <p:nvPr/>
            </p:nvSpPr>
            <p:spPr>
              <a:xfrm>
                <a:off x="-4350799" y="965530"/>
                <a:ext cx="489235" cy="274431"/>
              </a:xfrm>
              <a:custGeom>
                <a:rect b="b" l="l" r="r" t="t"/>
                <a:pathLst>
                  <a:path extrusionOk="0" h="4248" w="7573">
                    <a:moveTo>
                      <a:pt x="5322" y="0"/>
                    </a:moveTo>
                    <a:cubicBezTo>
                      <a:pt x="4227" y="36"/>
                      <a:pt x="3132" y="227"/>
                      <a:pt x="2096" y="596"/>
                    </a:cubicBezTo>
                    <a:cubicBezTo>
                      <a:pt x="1703" y="739"/>
                      <a:pt x="1322" y="905"/>
                      <a:pt x="953" y="1096"/>
                    </a:cubicBezTo>
                    <a:cubicBezTo>
                      <a:pt x="572" y="1286"/>
                      <a:pt x="155" y="1560"/>
                      <a:pt x="84" y="1977"/>
                    </a:cubicBezTo>
                    <a:cubicBezTo>
                      <a:pt x="0" y="2489"/>
                      <a:pt x="465" y="2917"/>
                      <a:pt x="881" y="3227"/>
                    </a:cubicBezTo>
                    <a:cubicBezTo>
                      <a:pt x="1405" y="3620"/>
                      <a:pt x="1953" y="4025"/>
                      <a:pt x="2596" y="4179"/>
                    </a:cubicBezTo>
                    <a:lnTo>
                      <a:pt x="2691" y="4203"/>
                    </a:lnTo>
                    <a:cubicBezTo>
                      <a:pt x="2832" y="4234"/>
                      <a:pt x="2962" y="4248"/>
                      <a:pt x="3084" y="4248"/>
                    </a:cubicBezTo>
                    <a:cubicBezTo>
                      <a:pt x="3680" y="4248"/>
                      <a:pt x="4070" y="3906"/>
                      <a:pt x="4525" y="3441"/>
                    </a:cubicBezTo>
                    <a:cubicBezTo>
                      <a:pt x="4703" y="3251"/>
                      <a:pt x="4894" y="3072"/>
                      <a:pt x="5096" y="2906"/>
                    </a:cubicBezTo>
                    <a:cubicBezTo>
                      <a:pt x="5691" y="2405"/>
                      <a:pt x="6382" y="1953"/>
                      <a:pt x="6977" y="1489"/>
                    </a:cubicBezTo>
                    <a:cubicBezTo>
                      <a:pt x="7263" y="1262"/>
                      <a:pt x="7573" y="965"/>
                      <a:pt x="7513" y="620"/>
                    </a:cubicBezTo>
                    <a:cubicBezTo>
                      <a:pt x="7430" y="227"/>
                      <a:pt x="6953" y="96"/>
                      <a:pt x="6549" y="60"/>
                    </a:cubicBezTo>
                    <a:cubicBezTo>
                      <a:pt x="6144" y="12"/>
                      <a:pt x="5727" y="0"/>
                      <a:pt x="53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34"/>
              <p:cNvSpPr/>
              <p:nvPr/>
            </p:nvSpPr>
            <p:spPr>
              <a:xfrm>
                <a:off x="-4522319" y="1536746"/>
                <a:ext cx="725357" cy="667085"/>
              </a:xfrm>
              <a:custGeom>
                <a:rect b="b" l="l" r="r" t="t"/>
                <a:pathLst>
                  <a:path extrusionOk="0" h="10326" w="11228">
                    <a:moveTo>
                      <a:pt x="3583" y="0"/>
                    </a:moveTo>
                    <a:cubicBezTo>
                      <a:pt x="3350" y="0"/>
                      <a:pt x="3117" y="6"/>
                      <a:pt x="2881" y="17"/>
                    </a:cubicBezTo>
                    <a:cubicBezTo>
                      <a:pt x="2489" y="40"/>
                      <a:pt x="2119" y="183"/>
                      <a:pt x="1822" y="445"/>
                    </a:cubicBezTo>
                    <a:cubicBezTo>
                      <a:pt x="1619" y="648"/>
                      <a:pt x="1441" y="874"/>
                      <a:pt x="1298" y="1124"/>
                    </a:cubicBezTo>
                    <a:cubicBezTo>
                      <a:pt x="655" y="2160"/>
                      <a:pt x="250" y="3327"/>
                      <a:pt x="107" y="4541"/>
                    </a:cubicBezTo>
                    <a:cubicBezTo>
                      <a:pt x="0" y="5648"/>
                      <a:pt x="36" y="6756"/>
                      <a:pt x="226" y="7851"/>
                    </a:cubicBezTo>
                    <a:cubicBezTo>
                      <a:pt x="405" y="9018"/>
                      <a:pt x="1298" y="9887"/>
                      <a:pt x="2429" y="10208"/>
                    </a:cubicBezTo>
                    <a:cubicBezTo>
                      <a:pt x="2548" y="10244"/>
                      <a:pt x="2679" y="10268"/>
                      <a:pt x="2798" y="10292"/>
                    </a:cubicBezTo>
                    <a:cubicBezTo>
                      <a:pt x="2893" y="10304"/>
                      <a:pt x="2977" y="10315"/>
                      <a:pt x="3072" y="10315"/>
                    </a:cubicBezTo>
                    <a:cubicBezTo>
                      <a:pt x="3135" y="10322"/>
                      <a:pt x="3199" y="10326"/>
                      <a:pt x="3263" y="10326"/>
                    </a:cubicBezTo>
                    <a:cubicBezTo>
                      <a:pt x="3535" y="10326"/>
                      <a:pt x="3809" y="10265"/>
                      <a:pt x="4060" y="10149"/>
                    </a:cubicBezTo>
                    <a:cubicBezTo>
                      <a:pt x="4560" y="9911"/>
                      <a:pt x="4905" y="9434"/>
                      <a:pt x="5191" y="8958"/>
                    </a:cubicBezTo>
                    <a:cubicBezTo>
                      <a:pt x="6013" y="7553"/>
                      <a:pt x="6465" y="5970"/>
                      <a:pt x="6525" y="4350"/>
                    </a:cubicBezTo>
                    <a:lnTo>
                      <a:pt x="6549" y="4374"/>
                    </a:lnTo>
                    <a:cubicBezTo>
                      <a:pt x="6644" y="4470"/>
                      <a:pt x="6727" y="4577"/>
                      <a:pt x="6810" y="4696"/>
                    </a:cubicBezTo>
                    <a:cubicBezTo>
                      <a:pt x="7558" y="5788"/>
                      <a:pt x="8715" y="7046"/>
                      <a:pt x="10134" y="7046"/>
                    </a:cubicBezTo>
                    <a:cubicBezTo>
                      <a:pt x="10185" y="7046"/>
                      <a:pt x="10236" y="7045"/>
                      <a:pt x="10287" y="7041"/>
                    </a:cubicBezTo>
                    <a:cubicBezTo>
                      <a:pt x="10382" y="7029"/>
                      <a:pt x="10478" y="7017"/>
                      <a:pt x="10585" y="7006"/>
                    </a:cubicBezTo>
                    <a:cubicBezTo>
                      <a:pt x="10716" y="6982"/>
                      <a:pt x="10859" y="6922"/>
                      <a:pt x="10954" y="6815"/>
                    </a:cubicBezTo>
                    <a:cubicBezTo>
                      <a:pt x="11228" y="6470"/>
                      <a:pt x="10787" y="5720"/>
                      <a:pt x="10656" y="5386"/>
                    </a:cubicBezTo>
                    <a:cubicBezTo>
                      <a:pt x="10454" y="4839"/>
                      <a:pt x="10251" y="4303"/>
                      <a:pt x="10025" y="3755"/>
                    </a:cubicBezTo>
                    <a:cubicBezTo>
                      <a:pt x="9787" y="3160"/>
                      <a:pt x="9525" y="2565"/>
                      <a:pt x="9239" y="1993"/>
                    </a:cubicBezTo>
                    <a:cubicBezTo>
                      <a:pt x="8846" y="1231"/>
                      <a:pt x="8585" y="481"/>
                      <a:pt x="7656" y="326"/>
                    </a:cubicBezTo>
                    <a:cubicBezTo>
                      <a:pt x="6596" y="171"/>
                      <a:pt x="5525" y="64"/>
                      <a:pt x="4441" y="29"/>
                    </a:cubicBezTo>
                    <a:cubicBezTo>
                      <a:pt x="4153" y="9"/>
                      <a:pt x="3868" y="0"/>
                      <a:pt x="35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34"/>
              <p:cNvSpPr/>
              <p:nvPr/>
            </p:nvSpPr>
            <p:spPr>
              <a:xfrm>
                <a:off x="-4536983" y="1783915"/>
                <a:ext cx="70094" cy="404670"/>
              </a:xfrm>
              <a:custGeom>
                <a:rect b="b" l="l" r="r" t="t"/>
                <a:pathLst>
                  <a:path extrusionOk="0" h="6264" w="1085">
                    <a:moveTo>
                      <a:pt x="477" y="1"/>
                    </a:moveTo>
                    <a:cubicBezTo>
                      <a:pt x="322" y="834"/>
                      <a:pt x="84" y="1691"/>
                      <a:pt x="37" y="2549"/>
                    </a:cubicBezTo>
                    <a:cubicBezTo>
                      <a:pt x="1" y="3382"/>
                      <a:pt x="120" y="4215"/>
                      <a:pt x="418" y="4989"/>
                    </a:cubicBezTo>
                    <a:cubicBezTo>
                      <a:pt x="584" y="5442"/>
                      <a:pt x="811" y="5870"/>
                      <a:pt x="1084" y="6263"/>
                    </a:cubicBezTo>
                    <a:cubicBezTo>
                      <a:pt x="632" y="5287"/>
                      <a:pt x="441" y="4215"/>
                      <a:pt x="525" y="3156"/>
                    </a:cubicBezTo>
                    <a:cubicBezTo>
                      <a:pt x="608" y="2072"/>
                      <a:pt x="834" y="1072"/>
                      <a:pt x="477" y="1"/>
                    </a:cubicBezTo>
                    <a:close/>
                  </a:path>
                </a:pathLst>
              </a:custGeom>
              <a:solidFill>
                <a:srgbClr val="75598F">
                  <a:alpha val="17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34"/>
              <p:cNvSpPr/>
              <p:nvPr/>
            </p:nvSpPr>
            <p:spPr>
              <a:xfrm>
                <a:off x="-3843153" y="1570533"/>
                <a:ext cx="233861" cy="262997"/>
              </a:xfrm>
              <a:custGeom>
                <a:rect b="b" l="l" r="r" t="t"/>
                <a:pathLst>
                  <a:path extrusionOk="0" h="4071" w="3620">
                    <a:moveTo>
                      <a:pt x="2371" y="1"/>
                    </a:moveTo>
                    <a:cubicBezTo>
                      <a:pt x="2105" y="1"/>
                      <a:pt x="1831" y="62"/>
                      <a:pt x="1584" y="137"/>
                    </a:cubicBezTo>
                    <a:lnTo>
                      <a:pt x="1250" y="232"/>
                    </a:lnTo>
                    <a:cubicBezTo>
                      <a:pt x="572" y="458"/>
                      <a:pt x="96" y="720"/>
                      <a:pt x="36" y="1589"/>
                    </a:cubicBezTo>
                    <a:cubicBezTo>
                      <a:pt x="0" y="2042"/>
                      <a:pt x="24" y="2506"/>
                      <a:pt x="72" y="2958"/>
                    </a:cubicBezTo>
                    <a:cubicBezTo>
                      <a:pt x="84" y="3185"/>
                      <a:pt x="155" y="3399"/>
                      <a:pt x="286" y="3577"/>
                    </a:cubicBezTo>
                    <a:cubicBezTo>
                      <a:pt x="441" y="3732"/>
                      <a:pt x="643" y="3851"/>
                      <a:pt x="869" y="3887"/>
                    </a:cubicBezTo>
                    <a:cubicBezTo>
                      <a:pt x="1267" y="4009"/>
                      <a:pt x="1683" y="4071"/>
                      <a:pt x="2108" y="4071"/>
                    </a:cubicBezTo>
                    <a:cubicBezTo>
                      <a:pt x="2179" y="4071"/>
                      <a:pt x="2251" y="4069"/>
                      <a:pt x="2322" y="4066"/>
                    </a:cubicBezTo>
                    <a:cubicBezTo>
                      <a:pt x="2340" y="4066"/>
                      <a:pt x="2358" y="4067"/>
                      <a:pt x="2376" y="4067"/>
                    </a:cubicBezTo>
                    <a:cubicBezTo>
                      <a:pt x="2643" y="4067"/>
                      <a:pt x="2908" y="3984"/>
                      <a:pt x="3132" y="3827"/>
                    </a:cubicBezTo>
                    <a:cubicBezTo>
                      <a:pt x="3239" y="3732"/>
                      <a:pt x="3334" y="3601"/>
                      <a:pt x="3382" y="3470"/>
                    </a:cubicBezTo>
                    <a:cubicBezTo>
                      <a:pt x="3560" y="2875"/>
                      <a:pt x="3620" y="2256"/>
                      <a:pt x="3560" y="1649"/>
                    </a:cubicBezTo>
                    <a:cubicBezTo>
                      <a:pt x="3525" y="1172"/>
                      <a:pt x="3501" y="494"/>
                      <a:pt x="3060" y="196"/>
                    </a:cubicBezTo>
                    <a:cubicBezTo>
                      <a:pt x="2854" y="53"/>
                      <a:pt x="2616" y="1"/>
                      <a:pt x="23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34"/>
              <p:cNvSpPr/>
              <p:nvPr/>
            </p:nvSpPr>
            <p:spPr>
              <a:xfrm>
                <a:off x="-3811627" y="1834757"/>
                <a:ext cx="237737" cy="258991"/>
              </a:xfrm>
              <a:custGeom>
                <a:rect b="b" l="l" r="r" t="t"/>
                <a:pathLst>
                  <a:path extrusionOk="0" h="4009" w="3680">
                    <a:moveTo>
                      <a:pt x="2295" y="1"/>
                    </a:moveTo>
                    <a:cubicBezTo>
                      <a:pt x="1959" y="1"/>
                      <a:pt x="1618" y="137"/>
                      <a:pt x="1322" y="285"/>
                    </a:cubicBezTo>
                    <a:cubicBezTo>
                      <a:pt x="1215" y="345"/>
                      <a:pt x="1120" y="392"/>
                      <a:pt x="1024" y="440"/>
                    </a:cubicBezTo>
                    <a:cubicBezTo>
                      <a:pt x="405" y="761"/>
                      <a:pt x="0" y="1107"/>
                      <a:pt x="96" y="1940"/>
                    </a:cubicBezTo>
                    <a:cubicBezTo>
                      <a:pt x="143" y="2381"/>
                      <a:pt x="239" y="2809"/>
                      <a:pt x="370" y="3238"/>
                    </a:cubicBezTo>
                    <a:cubicBezTo>
                      <a:pt x="417" y="3452"/>
                      <a:pt x="524" y="3643"/>
                      <a:pt x="679" y="3786"/>
                    </a:cubicBezTo>
                    <a:cubicBezTo>
                      <a:pt x="858" y="3917"/>
                      <a:pt x="1060" y="3988"/>
                      <a:pt x="1286" y="3988"/>
                    </a:cubicBezTo>
                    <a:cubicBezTo>
                      <a:pt x="1425" y="4002"/>
                      <a:pt x="1565" y="4009"/>
                      <a:pt x="1705" y="4009"/>
                    </a:cubicBezTo>
                    <a:cubicBezTo>
                      <a:pt x="2035" y="4009"/>
                      <a:pt x="2369" y="3971"/>
                      <a:pt x="2703" y="3905"/>
                    </a:cubicBezTo>
                    <a:cubicBezTo>
                      <a:pt x="2977" y="3857"/>
                      <a:pt x="3227" y="3738"/>
                      <a:pt x="3429" y="3536"/>
                    </a:cubicBezTo>
                    <a:cubicBezTo>
                      <a:pt x="3525" y="3428"/>
                      <a:pt x="3584" y="3286"/>
                      <a:pt x="3608" y="3155"/>
                    </a:cubicBezTo>
                    <a:cubicBezTo>
                      <a:pt x="3680" y="2559"/>
                      <a:pt x="3632" y="1952"/>
                      <a:pt x="3465" y="1381"/>
                    </a:cubicBezTo>
                    <a:cubicBezTo>
                      <a:pt x="3346" y="928"/>
                      <a:pt x="3215" y="297"/>
                      <a:pt x="2739" y="95"/>
                    </a:cubicBezTo>
                    <a:cubicBezTo>
                      <a:pt x="2595" y="28"/>
                      <a:pt x="2445" y="1"/>
                      <a:pt x="22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34"/>
              <p:cNvSpPr/>
              <p:nvPr/>
            </p:nvSpPr>
            <p:spPr>
              <a:xfrm>
                <a:off x="-3720085" y="2084769"/>
                <a:ext cx="199299" cy="216935"/>
              </a:xfrm>
              <a:custGeom>
                <a:rect b="b" l="l" r="r" t="t"/>
                <a:pathLst>
                  <a:path extrusionOk="0" h="3358" w="3085">
                    <a:moveTo>
                      <a:pt x="1928" y="0"/>
                    </a:moveTo>
                    <a:cubicBezTo>
                      <a:pt x="1651" y="0"/>
                      <a:pt x="1369" y="105"/>
                      <a:pt x="1120" y="225"/>
                    </a:cubicBezTo>
                    <a:cubicBezTo>
                      <a:pt x="1036" y="273"/>
                      <a:pt x="953" y="309"/>
                      <a:pt x="869" y="356"/>
                    </a:cubicBezTo>
                    <a:cubicBezTo>
                      <a:pt x="346" y="618"/>
                      <a:pt x="0" y="904"/>
                      <a:pt x="72" y="1606"/>
                    </a:cubicBezTo>
                    <a:cubicBezTo>
                      <a:pt x="107" y="1975"/>
                      <a:pt x="191" y="2344"/>
                      <a:pt x="298" y="2690"/>
                    </a:cubicBezTo>
                    <a:cubicBezTo>
                      <a:pt x="334" y="2868"/>
                      <a:pt x="429" y="3035"/>
                      <a:pt x="548" y="3166"/>
                    </a:cubicBezTo>
                    <a:cubicBezTo>
                      <a:pt x="703" y="3273"/>
                      <a:pt x="881" y="3333"/>
                      <a:pt x="1060" y="3333"/>
                    </a:cubicBezTo>
                    <a:cubicBezTo>
                      <a:pt x="1199" y="3350"/>
                      <a:pt x="1340" y="3357"/>
                      <a:pt x="1481" y="3357"/>
                    </a:cubicBezTo>
                    <a:cubicBezTo>
                      <a:pt x="1738" y="3357"/>
                      <a:pt x="1997" y="3331"/>
                      <a:pt x="2251" y="3285"/>
                    </a:cubicBezTo>
                    <a:cubicBezTo>
                      <a:pt x="2477" y="3249"/>
                      <a:pt x="2703" y="3142"/>
                      <a:pt x="2870" y="2987"/>
                    </a:cubicBezTo>
                    <a:cubicBezTo>
                      <a:pt x="2953" y="2892"/>
                      <a:pt x="3001" y="2785"/>
                      <a:pt x="3013" y="2666"/>
                    </a:cubicBezTo>
                    <a:cubicBezTo>
                      <a:pt x="3084" y="2166"/>
                      <a:pt x="3048" y="1654"/>
                      <a:pt x="2917" y="1178"/>
                    </a:cubicBezTo>
                    <a:cubicBezTo>
                      <a:pt x="2834" y="797"/>
                      <a:pt x="2715" y="261"/>
                      <a:pt x="2322" y="82"/>
                    </a:cubicBezTo>
                    <a:cubicBezTo>
                      <a:pt x="2194" y="24"/>
                      <a:pt x="2062" y="0"/>
                      <a:pt x="19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34"/>
              <p:cNvSpPr/>
              <p:nvPr/>
            </p:nvSpPr>
            <p:spPr>
              <a:xfrm>
                <a:off x="-4186192" y="1654710"/>
                <a:ext cx="328504" cy="335416"/>
              </a:xfrm>
              <a:custGeom>
                <a:rect b="b" l="l" r="r" t="t"/>
                <a:pathLst>
                  <a:path extrusionOk="0" h="5192" w="5085">
                    <a:moveTo>
                      <a:pt x="976" y="0"/>
                    </a:moveTo>
                    <a:cubicBezTo>
                      <a:pt x="965" y="715"/>
                      <a:pt x="1155" y="1393"/>
                      <a:pt x="1226" y="2096"/>
                    </a:cubicBezTo>
                    <a:cubicBezTo>
                      <a:pt x="1060" y="1381"/>
                      <a:pt x="619" y="750"/>
                      <a:pt x="0" y="358"/>
                    </a:cubicBezTo>
                    <a:lnTo>
                      <a:pt x="0" y="358"/>
                    </a:lnTo>
                    <a:cubicBezTo>
                      <a:pt x="417" y="1084"/>
                      <a:pt x="869" y="1822"/>
                      <a:pt x="1346" y="2524"/>
                    </a:cubicBezTo>
                    <a:cubicBezTo>
                      <a:pt x="1619" y="2917"/>
                      <a:pt x="1905" y="3298"/>
                      <a:pt x="2227" y="3656"/>
                    </a:cubicBezTo>
                    <a:cubicBezTo>
                      <a:pt x="2584" y="4108"/>
                      <a:pt x="3024" y="4489"/>
                      <a:pt x="3524" y="4799"/>
                    </a:cubicBezTo>
                    <a:cubicBezTo>
                      <a:pt x="3751" y="4930"/>
                      <a:pt x="4001" y="5037"/>
                      <a:pt x="4263" y="5108"/>
                    </a:cubicBezTo>
                    <a:cubicBezTo>
                      <a:pt x="4489" y="5168"/>
                      <a:pt x="4906" y="5108"/>
                      <a:pt x="5084" y="5191"/>
                    </a:cubicBezTo>
                    <a:cubicBezTo>
                      <a:pt x="4846" y="5072"/>
                      <a:pt x="3858" y="4477"/>
                      <a:pt x="3763" y="4406"/>
                    </a:cubicBezTo>
                    <a:cubicBezTo>
                      <a:pt x="3322" y="4060"/>
                      <a:pt x="2941" y="3656"/>
                      <a:pt x="2631" y="3203"/>
                    </a:cubicBezTo>
                    <a:cubicBezTo>
                      <a:pt x="2620" y="3179"/>
                      <a:pt x="2608" y="3167"/>
                      <a:pt x="2596" y="3156"/>
                    </a:cubicBezTo>
                    <a:cubicBezTo>
                      <a:pt x="1905" y="2191"/>
                      <a:pt x="1357" y="1131"/>
                      <a:pt x="976" y="0"/>
                    </a:cubicBezTo>
                    <a:close/>
                  </a:path>
                </a:pathLst>
              </a:custGeom>
              <a:solidFill>
                <a:srgbClr val="75598F">
                  <a:alpha val="17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34"/>
              <p:cNvSpPr/>
              <p:nvPr/>
            </p:nvSpPr>
            <p:spPr>
              <a:xfrm>
                <a:off x="-4456166" y="1538554"/>
                <a:ext cx="634590" cy="408482"/>
              </a:xfrm>
              <a:custGeom>
                <a:rect b="b" l="l" r="r" t="t"/>
                <a:pathLst>
                  <a:path extrusionOk="0" h="6323" w="9823">
                    <a:moveTo>
                      <a:pt x="4298" y="798"/>
                    </a:moveTo>
                    <a:cubicBezTo>
                      <a:pt x="3822" y="703"/>
                      <a:pt x="3334" y="632"/>
                      <a:pt x="2846" y="572"/>
                    </a:cubicBezTo>
                    <a:cubicBezTo>
                      <a:pt x="2500" y="536"/>
                      <a:pt x="2012" y="382"/>
                      <a:pt x="1667" y="477"/>
                    </a:cubicBezTo>
                    <a:cubicBezTo>
                      <a:pt x="1048" y="643"/>
                      <a:pt x="262" y="1441"/>
                      <a:pt x="0" y="2001"/>
                    </a:cubicBezTo>
                    <a:cubicBezTo>
                      <a:pt x="322" y="1322"/>
                      <a:pt x="703" y="608"/>
                      <a:pt x="1369" y="274"/>
                    </a:cubicBezTo>
                    <a:cubicBezTo>
                      <a:pt x="1905" y="1"/>
                      <a:pt x="2548" y="12"/>
                      <a:pt x="3155" y="60"/>
                    </a:cubicBezTo>
                    <a:cubicBezTo>
                      <a:pt x="4084" y="120"/>
                      <a:pt x="5013" y="227"/>
                      <a:pt x="5941" y="370"/>
                    </a:cubicBezTo>
                    <a:cubicBezTo>
                      <a:pt x="6298" y="405"/>
                      <a:pt x="6656" y="501"/>
                      <a:pt x="6989" y="643"/>
                    </a:cubicBezTo>
                    <a:cubicBezTo>
                      <a:pt x="7894" y="1060"/>
                      <a:pt x="8203" y="2298"/>
                      <a:pt x="8549" y="3144"/>
                    </a:cubicBezTo>
                    <a:cubicBezTo>
                      <a:pt x="8918" y="4084"/>
                      <a:pt x="9335" y="4989"/>
                      <a:pt x="9739" y="5918"/>
                    </a:cubicBezTo>
                    <a:cubicBezTo>
                      <a:pt x="9775" y="6025"/>
                      <a:pt x="9823" y="6144"/>
                      <a:pt x="9751" y="6239"/>
                    </a:cubicBezTo>
                    <a:cubicBezTo>
                      <a:pt x="9692" y="6299"/>
                      <a:pt x="9585" y="6323"/>
                      <a:pt x="9501" y="6287"/>
                    </a:cubicBezTo>
                    <a:cubicBezTo>
                      <a:pt x="9073" y="6120"/>
                      <a:pt x="8751" y="5406"/>
                      <a:pt x="8573" y="5037"/>
                    </a:cubicBezTo>
                    <a:lnTo>
                      <a:pt x="7382" y="2656"/>
                    </a:lnTo>
                    <a:cubicBezTo>
                      <a:pt x="7156" y="2215"/>
                      <a:pt x="6929" y="1763"/>
                      <a:pt x="6548" y="1441"/>
                    </a:cubicBezTo>
                    <a:cubicBezTo>
                      <a:pt x="6013" y="977"/>
                      <a:pt x="4989" y="917"/>
                      <a:pt x="4298" y="798"/>
                    </a:cubicBezTo>
                    <a:close/>
                  </a:path>
                </a:pathLst>
              </a:custGeom>
              <a:solidFill>
                <a:srgbClr val="75598F">
                  <a:alpha val="17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34"/>
              <p:cNvSpPr/>
              <p:nvPr/>
            </p:nvSpPr>
            <p:spPr>
              <a:xfrm>
                <a:off x="-4004659" y="1583001"/>
                <a:ext cx="41539" cy="35596"/>
              </a:xfrm>
              <a:custGeom>
                <a:rect b="b" l="l" r="r" t="t"/>
                <a:pathLst>
                  <a:path extrusionOk="0" h="551" w="643">
                    <a:moveTo>
                      <a:pt x="43" y="0"/>
                    </a:moveTo>
                    <a:cubicBezTo>
                      <a:pt x="27" y="0"/>
                      <a:pt x="12" y="3"/>
                      <a:pt x="12" y="15"/>
                    </a:cubicBezTo>
                    <a:cubicBezTo>
                      <a:pt x="0" y="27"/>
                      <a:pt x="0" y="51"/>
                      <a:pt x="12" y="63"/>
                    </a:cubicBezTo>
                    <a:cubicBezTo>
                      <a:pt x="0" y="75"/>
                      <a:pt x="0" y="86"/>
                      <a:pt x="0" y="110"/>
                    </a:cubicBezTo>
                    <a:cubicBezTo>
                      <a:pt x="0" y="122"/>
                      <a:pt x="12" y="146"/>
                      <a:pt x="12" y="158"/>
                    </a:cubicBezTo>
                    <a:cubicBezTo>
                      <a:pt x="36" y="170"/>
                      <a:pt x="36" y="194"/>
                      <a:pt x="36" y="205"/>
                    </a:cubicBezTo>
                    <a:cubicBezTo>
                      <a:pt x="60" y="241"/>
                      <a:pt x="83" y="289"/>
                      <a:pt x="119" y="325"/>
                    </a:cubicBezTo>
                    <a:cubicBezTo>
                      <a:pt x="131" y="336"/>
                      <a:pt x="143" y="348"/>
                      <a:pt x="167" y="372"/>
                    </a:cubicBezTo>
                    <a:cubicBezTo>
                      <a:pt x="191" y="396"/>
                      <a:pt x="214" y="420"/>
                      <a:pt x="250" y="444"/>
                    </a:cubicBezTo>
                    <a:cubicBezTo>
                      <a:pt x="274" y="456"/>
                      <a:pt x="298" y="479"/>
                      <a:pt x="321" y="491"/>
                    </a:cubicBezTo>
                    <a:lnTo>
                      <a:pt x="381" y="515"/>
                    </a:lnTo>
                    <a:lnTo>
                      <a:pt x="405" y="527"/>
                    </a:lnTo>
                    <a:lnTo>
                      <a:pt x="417" y="527"/>
                    </a:lnTo>
                    <a:cubicBezTo>
                      <a:pt x="464" y="539"/>
                      <a:pt x="464" y="539"/>
                      <a:pt x="441" y="539"/>
                    </a:cubicBezTo>
                    <a:cubicBezTo>
                      <a:pt x="464" y="539"/>
                      <a:pt x="488" y="551"/>
                      <a:pt x="512" y="551"/>
                    </a:cubicBezTo>
                    <a:lnTo>
                      <a:pt x="572" y="551"/>
                    </a:lnTo>
                    <a:cubicBezTo>
                      <a:pt x="595" y="551"/>
                      <a:pt x="607" y="551"/>
                      <a:pt x="619" y="539"/>
                    </a:cubicBezTo>
                    <a:cubicBezTo>
                      <a:pt x="643" y="527"/>
                      <a:pt x="643" y="515"/>
                      <a:pt x="643" y="491"/>
                    </a:cubicBezTo>
                    <a:cubicBezTo>
                      <a:pt x="643" y="479"/>
                      <a:pt x="643" y="479"/>
                      <a:pt x="643" y="467"/>
                    </a:cubicBezTo>
                    <a:cubicBezTo>
                      <a:pt x="643" y="444"/>
                      <a:pt x="631" y="432"/>
                      <a:pt x="619" y="408"/>
                    </a:cubicBezTo>
                    <a:cubicBezTo>
                      <a:pt x="595" y="372"/>
                      <a:pt x="560" y="325"/>
                      <a:pt x="524" y="277"/>
                    </a:cubicBezTo>
                    <a:cubicBezTo>
                      <a:pt x="500" y="253"/>
                      <a:pt x="476" y="229"/>
                      <a:pt x="441" y="205"/>
                    </a:cubicBezTo>
                    <a:lnTo>
                      <a:pt x="429" y="194"/>
                    </a:lnTo>
                    <a:cubicBezTo>
                      <a:pt x="417" y="182"/>
                      <a:pt x="393" y="170"/>
                      <a:pt x="381" y="158"/>
                    </a:cubicBezTo>
                    <a:cubicBezTo>
                      <a:pt x="321" y="110"/>
                      <a:pt x="262" y="75"/>
                      <a:pt x="214" y="39"/>
                    </a:cubicBezTo>
                    <a:cubicBezTo>
                      <a:pt x="167" y="15"/>
                      <a:pt x="131" y="3"/>
                      <a:pt x="83" y="3"/>
                    </a:cubicBezTo>
                    <a:cubicBezTo>
                      <a:pt x="77" y="3"/>
                      <a:pt x="60" y="0"/>
                      <a:pt x="43" y="0"/>
                    </a:cubicBezTo>
                    <a:close/>
                  </a:path>
                </a:pathLst>
              </a:custGeom>
              <a:solidFill>
                <a:srgbClr val="FFF8E5">
                  <a:alpha val="5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34"/>
              <p:cNvSpPr/>
              <p:nvPr/>
            </p:nvSpPr>
            <p:spPr>
              <a:xfrm>
                <a:off x="-3662395" y="1596697"/>
                <a:ext cx="30815" cy="41798"/>
              </a:xfrm>
              <a:custGeom>
                <a:rect b="b" l="l" r="r" t="t"/>
                <a:pathLst>
                  <a:path extrusionOk="0" h="647" w="477">
                    <a:moveTo>
                      <a:pt x="111" y="0"/>
                    </a:moveTo>
                    <a:cubicBezTo>
                      <a:pt x="90" y="0"/>
                      <a:pt x="60" y="9"/>
                      <a:pt x="60" y="17"/>
                    </a:cubicBezTo>
                    <a:cubicBezTo>
                      <a:pt x="48" y="29"/>
                      <a:pt x="36" y="29"/>
                      <a:pt x="24" y="41"/>
                    </a:cubicBezTo>
                    <a:cubicBezTo>
                      <a:pt x="24" y="53"/>
                      <a:pt x="0" y="53"/>
                      <a:pt x="0" y="65"/>
                    </a:cubicBezTo>
                    <a:cubicBezTo>
                      <a:pt x="0" y="89"/>
                      <a:pt x="0" y="113"/>
                      <a:pt x="0" y="124"/>
                    </a:cubicBezTo>
                    <a:cubicBezTo>
                      <a:pt x="0" y="160"/>
                      <a:pt x="12" y="184"/>
                      <a:pt x="12" y="208"/>
                    </a:cubicBezTo>
                    <a:cubicBezTo>
                      <a:pt x="24" y="232"/>
                      <a:pt x="36" y="255"/>
                      <a:pt x="36" y="279"/>
                    </a:cubicBezTo>
                    <a:cubicBezTo>
                      <a:pt x="48" y="303"/>
                      <a:pt x="48" y="327"/>
                      <a:pt x="60" y="351"/>
                    </a:cubicBezTo>
                    <a:cubicBezTo>
                      <a:pt x="72" y="363"/>
                      <a:pt x="72" y="374"/>
                      <a:pt x="84" y="386"/>
                    </a:cubicBezTo>
                    <a:cubicBezTo>
                      <a:pt x="96" y="410"/>
                      <a:pt x="107" y="422"/>
                      <a:pt x="119" y="434"/>
                    </a:cubicBezTo>
                    <a:cubicBezTo>
                      <a:pt x="119" y="458"/>
                      <a:pt x="131" y="482"/>
                      <a:pt x="143" y="505"/>
                    </a:cubicBezTo>
                    <a:cubicBezTo>
                      <a:pt x="155" y="529"/>
                      <a:pt x="167" y="565"/>
                      <a:pt x="191" y="589"/>
                    </a:cubicBezTo>
                    <a:cubicBezTo>
                      <a:pt x="215" y="613"/>
                      <a:pt x="250" y="636"/>
                      <a:pt x="286" y="636"/>
                    </a:cubicBezTo>
                    <a:cubicBezTo>
                      <a:pt x="302" y="636"/>
                      <a:pt x="339" y="647"/>
                      <a:pt x="365" y="647"/>
                    </a:cubicBezTo>
                    <a:cubicBezTo>
                      <a:pt x="379" y="647"/>
                      <a:pt x="389" y="644"/>
                      <a:pt x="393" y="636"/>
                    </a:cubicBezTo>
                    <a:cubicBezTo>
                      <a:pt x="417" y="625"/>
                      <a:pt x="429" y="601"/>
                      <a:pt x="441" y="577"/>
                    </a:cubicBezTo>
                    <a:cubicBezTo>
                      <a:pt x="453" y="553"/>
                      <a:pt x="441" y="529"/>
                      <a:pt x="465" y="505"/>
                    </a:cubicBezTo>
                    <a:lnTo>
                      <a:pt x="465" y="505"/>
                    </a:lnTo>
                    <a:lnTo>
                      <a:pt x="453" y="517"/>
                    </a:lnTo>
                    <a:cubicBezTo>
                      <a:pt x="465" y="505"/>
                      <a:pt x="477" y="482"/>
                      <a:pt x="477" y="458"/>
                    </a:cubicBezTo>
                    <a:lnTo>
                      <a:pt x="477" y="410"/>
                    </a:lnTo>
                    <a:cubicBezTo>
                      <a:pt x="477" y="363"/>
                      <a:pt x="465" y="327"/>
                      <a:pt x="453" y="291"/>
                    </a:cubicBezTo>
                    <a:cubicBezTo>
                      <a:pt x="441" y="244"/>
                      <a:pt x="417" y="208"/>
                      <a:pt x="381" y="172"/>
                    </a:cubicBezTo>
                    <a:cubicBezTo>
                      <a:pt x="369" y="136"/>
                      <a:pt x="346" y="113"/>
                      <a:pt x="310" y="89"/>
                    </a:cubicBezTo>
                    <a:cubicBezTo>
                      <a:pt x="286" y="77"/>
                      <a:pt x="262" y="65"/>
                      <a:pt x="238" y="41"/>
                    </a:cubicBezTo>
                    <a:cubicBezTo>
                      <a:pt x="215" y="17"/>
                      <a:pt x="179" y="5"/>
                      <a:pt x="131" y="5"/>
                    </a:cubicBezTo>
                    <a:cubicBezTo>
                      <a:pt x="128" y="2"/>
                      <a:pt x="120" y="0"/>
                      <a:pt x="111" y="0"/>
                    </a:cubicBezTo>
                    <a:close/>
                  </a:path>
                </a:pathLst>
              </a:custGeom>
              <a:solidFill>
                <a:srgbClr val="FFF8E5">
                  <a:alpha val="5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34"/>
              <p:cNvSpPr/>
              <p:nvPr/>
            </p:nvSpPr>
            <p:spPr>
              <a:xfrm>
                <a:off x="-3635456" y="1856980"/>
                <a:ext cx="30815" cy="42573"/>
              </a:xfrm>
              <a:custGeom>
                <a:rect b="b" l="l" r="r" t="t"/>
                <a:pathLst>
                  <a:path extrusionOk="0" h="659" w="477">
                    <a:moveTo>
                      <a:pt x="83" y="1"/>
                    </a:moveTo>
                    <a:cubicBezTo>
                      <a:pt x="60" y="1"/>
                      <a:pt x="12" y="1"/>
                      <a:pt x="0" y="25"/>
                    </a:cubicBezTo>
                    <a:lnTo>
                      <a:pt x="36" y="167"/>
                    </a:lnTo>
                    <a:cubicBezTo>
                      <a:pt x="48" y="215"/>
                      <a:pt x="60" y="263"/>
                      <a:pt x="95" y="310"/>
                    </a:cubicBezTo>
                    <a:cubicBezTo>
                      <a:pt x="119" y="370"/>
                      <a:pt x="167" y="417"/>
                      <a:pt x="214" y="477"/>
                    </a:cubicBezTo>
                    <a:cubicBezTo>
                      <a:pt x="238" y="501"/>
                      <a:pt x="262" y="525"/>
                      <a:pt x="286" y="548"/>
                    </a:cubicBezTo>
                    <a:cubicBezTo>
                      <a:pt x="310" y="572"/>
                      <a:pt x="333" y="596"/>
                      <a:pt x="357" y="620"/>
                    </a:cubicBezTo>
                    <a:cubicBezTo>
                      <a:pt x="369" y="644"/>
                      <a:pt x="393" y="656"/>
                      <a:pt x="429" y="656"/>
                    </a:cubicBezTo>
                    <a:cubicBezTo>
                      <a:pt x="429" y="656"/>
                      <a:pt x="441" y="659"/>
                      <a:pt x="452" y="659"/>
                    </a:cubicBezTo>
                    <a:cubicBezTo>
                      <a:pt x="464" y="659"/>
                      <a:pt x="476" y="656"/>
                      <a:pt x="476" y="644"/>
                    </a:cubicBezTo>
                    <a:cubicBezTo>
                      <a:pt x="476" y="620"/>
                      <a:pt x="476" y="596"/>
                      <a:pt x="476" y="572"/>
                    </a:cubicBezTo>
                    <a:lnTo>
                      <a:pt x="476" y="513"/>
                    </a:lnTo>
                    <a:cubicBezTo>
                      <a:pt x="464" y="453"/>
                      <a:pt x="452" y="406"/>
                      <a:pt x="429" y="358"/>
                    </a:cubicBezTo>
                    <a:cubicBezTo>
                      <a:pt x="393" y="298"/>
                      <a:pt x="357" y="251"/>
                      <a:pt x="321" y="203"/>
                    </a:cubicBezTo>
                    <a:lnTo>
                      <a:pt x="191" y="48"/>
                    </a:lnTo>
                    <a:cubicBezTo>
                      <a:pt x="155" y="25"/>
                      <a:pt x="119" y="1"/>
                      <a:pt x="83" y="1"/>
                    </a:cubicBezTo>
                    <a:close/>
                  </a:path>
                </a:pathLst>
              </a:custGeom>
              <a:solidFill>
                <a:srgbClr val="FFF8E5">
                  <a:alpha val="5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34"/>
              <p:cNvSpPr/>
              <p:nvPr/>
            </p:nvSpPr>
            <p:spPr>
              <a:xfrm>
                <a:off x="-3579316" y="2102986"/>
                <a:ext cx="36177" cy="45803"/>
              </a:xfrm>
              <a:custGeom>
                <a:rect b="b" l="l" r="r" t="t"/>
                <a:pathLst>
                  <a:path extrusionOk="0" h="709" w="560">
                    <a:moveTo>
                      <a:pt x="128" y="1"/>
                    </a:moveTo>
                    <a:cubicBezTo>
                      <a:pt x="110" y="1"/>
                      <a:pt x="94" y="5"/>
                      <a:pt x="84" y="15"/>
                    </a:cubicBezTo>
                    <a:cubicBezTo>
                      <a:pt x="60" y="38"/>
                      <a:pt x="36" y="62"/>
                      <a:pt x="24" y="86"/>
                    </a:cubicBezTo>
                    <a:cubicBezTo>
                      <a:pt x="12" y="110"/>
                      <a:pt x="0" y="146"/>
                      <a:pt x="12" y="169"/>
                    </a:cubicBezTo>
                    <a:cubicBezTo>
                      <a:pt x="12" y="205"/>
                      <a:pt x="12" y="241"/>
                      <a:pt x="24" y="277"/>
                    </a:cubicBezTo>
                    <a:cubicBezTo>
                      <a:pt x="36" y="300"/>
                      <a:pt x="36" y="312"/>
                      <a:pt x="36" y="324"/>
                    </a:cubicBezTo>
                    <a:cubicBezTo>
                      <a:pt x="48" y="348"/>
                      <a:pt x="60" y="360"/>
                      <a:pt x="72" y="384"/>
                    </a:cubicBezTo>
                    <a:cubicBezTo>
                      <a:pt x="107" y="431"/>
                      <a:pt x="131" y="467"/>
                      <a:pt x="167" y="515"/>
                    </a:cubicBezTo>
                    <a:cubicBezTo>
                      <a:pt x="179" y="527"/>
                      <a:pt x="191" y="538"/>
                      <a:pt x="203" y="550"/>
                    </a:cubicBezTo>
                    <a:cubicBezTo>
                      <a:pt x="214" y="562"/>
                      <a:pt x="226" y="574"/>
                      <a:pt x="226" y="586"/>
                    </a:cubicBezTo>
                    <a:cubicBezTo>
                      <a:pt x="250" y="610"/>
                      <a:pt x="274" y="634"/>
                      <a:pt x="298" y="658"/>
                    </a:cubicBezTo>
                    <a:cubicBezTo>
                      <a:pt x="322" y="681"/>
                      <a:pt x="369" y="693"/>
                      <a:pt x="405" y="705"/>
                    </a:cubicBezTo>
                    <a:cubicBezTo>
                      <a:pt x="417" y="705"/>
                      <a:pt x="435" y="708"/>
                      <a:pt x="451" y="708"/>
                    </a:cubicBezTo>
                    <a:cubicBezTo>
                      <a:pt x="467" y="708"/>
                      <a:pt x="482" y="705"/>
                      <a:pt x="488" y="693"/>
                    </a:cubicBezTo>
                    <a:cubicBezTo>
                      <a:pt x="500" y="681"/>
                      <a:pt x="512" y="669"/>
                      <a:pt x="524" y="658"/>
                    </a:cubicBezTo>
                    <a:cubicBezTo>
                      <a:pt x="524" y="646"/>
                      <a:pt x="524" y="634"/>
                      <a:pt x="524" y="622"/>
                    </a:cubicBezTo>
                    <a:cubicBezTo>
                      <a:pt x="536" y="610"/>
                      <a:pt x="548" y="598"/>
                      <a:pt x="548" y="586"/>
                    </a:cubicBezTo>
                    <a:lnTo>
                      <a:pt x="548" y="550"/>
                    </a:lnTo>
                    <a:cubicBezTo>
                      <a:pt x="560" y="538"/>
                      <a:pt x="560" y="527"/>
                      <a:pt x="560" y="515"/>
                    </a:cubicBezTo>
                    <a:lnTo>
                      <a:pt x="560" y="467"/>
                    </a:lnTo>
                    <a:cubicBezTo>
                      <a:pt x="560" y="443"/>
                      <a:pt x="560" y="407"/>
                      <a:pt x="548" y="372"/>
                    </a:cubicBezTo>
                    <a:cubicBezTo>
                      <a:pt x="524" y="312"/>
                      <a:pt x="488" y="241"/>
                      <a:pt x="441" y="193"/>
                    </a:cubicBezTo>
                    <a:cubicBezTo>
                      <a:pt x="417" y="157"/>
                      <a:pt x="381" y="122"/>
                      <a:pt x="345" y="98"/>
                    </a:cubicBezTo>
                    <a:lnTo>
                      <a:pt x="322" y="74"/>
                    </a:lnTo>
                    <a:lnTo>
                      <a:pt x="298" y="62"/>
                    </a:lnTo>
                    <a:cubicBezTo>
                      <a:pt x="286" y="50"/>
                      <a:pt x="274" y="38"/>
                      <a:pt x="262" y="38"/>
                    </a:cubicBezTo>
                    <a:cubicBezTo>
                      <a:pt x="238" y="27"/>
                      <a:pt x="214" y="15"/>
                      <a:pt x="203" y="15"/>
                    </a:cubicBezTo>
                    <a:cubicBezTo>
                      <a:pt x="182" y="8"/>
                      <a:pt x="153" y="1"/>
                      <a:pt x="128" y="1"/>
                    </a:cubicBezTo>
                    <a:close/>
                  </a:path>
                </a:pathLst>
              </a:custGeom>
              <a:solidFill>
                <a:srgbClr val="FFF8E5">
                  <a:alpha val="5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39" name="Google Shape;239;p34"/>
            <p:cNvPicPr preferRelativeResize="0"/>
            <p:nvPr/>
          </p:nvPicPr>
          <p:blipFill rotWithShape="1">
            <a:blip r:embed="rId3">
              <a:alphaModFix amt="81000"/>
            </a:blip>
            <a:srcRect b="28037" l="35445" r="34000" t="29584"/>
            <a:stretch/>
          </p:blipFill>
          <p:spPr>
            <a:xfrm>
              <a:off x="1487488" y="2795770"/>
              <a:ext cx="1100298" cy="859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0" name="Google Shape;240;p34"/>
          <p:cNvSpPr txBox="1"/>
          <p:nvPr>
            <p:ph type="ctrTitle"/>
          </p:nvPr>
        </p:nvSpPr>
        <p:spPr>
          <a:xfrm>
            <a:off x="3602225" y="1731900"/>
            <a:ext cx="5236800" cy="19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Dose of Cleanliness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34"/>
          <p:cNvSpPr txBox="1"/>
          <p:nvPr>
            <p:ph idx="1" type="subTitle"/>
          </p:nvPr>
        </p:nvSpPr>
        <p:spPr>
          <a:xfrm>
            <a:off x="3985000" y="3776388"/>
            <a:ext cx="45258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Team 9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2" name="Google Shape;242;p34"/>
          <p:cNvPicPr preferRelativeResize="0"/>
          <p:nvPr/>
        </p:nvPicPr>
        <p:blipFill rotWithShape="1">
          <a:blip r:embed="rId3">
            <a:alphaModFix amt="72000"/>
          </a:blip>
          <a:srcRect b="25801" l="38579" r="34993" t="24732"/>
          <a:stretch/>
        </p:blipFill>
        <p:spPr>
          <a:xfrm>
            <a:off x="4543700" y="4466553"/>
            <a:ext cx="1017298" cy="107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34"/>
          <p:cNvGrpSpPr/>
          <p:nvPr/>
        </p:nvGrpSpPr>
        <p:grpSpPr>
          <a:xfrm rot="451424">
            <a:off x="2387858" y="1511863"/>
            <a:ext cx="870186" cy="1814661"/>
            <a:chOff x="-6521453" y="2845828"/>
            <a:chExt cx="690542" cy="1440037"/>
          </a:xfrm>
        </p:grpSpPr>
        <p:sp>
          <p:nvSpPr>
            <p:cNvPr id="244" name="Google Shape;244;p34"/>
            <p:cNvSpPr/>
            <p:nvPr/>
          </p:nvSpPr>
          <p:spPr>
            <a:xfrm>
              <a:off x="-6521453" y="3050657"/>
              <a:ext cx="690542" cy="1235208"/>
            </a:xfrm>
            <a:custGeom>
              <a:rect b="b" l="l" r="r" t="t"/>
              <a:pathLst>
                <a:path extrusionOk="0" h="27731" w="15503">
                  <a:moveTo>
                    <a:pt x="7692" y="1"/>
                  </a:moveTo>
                  <a:lnTo>
                    <a:pt x="5311" y="48"/>
                  </a:lnTo>
                  <a:lnTo>
                    <a:pt x="5311" y="1382"/>
                  </a:lnTo>
                  <a:cubicBezTo>
                    <a:pt x="5311" y="1382"/>
                    <a:pt x="572" y="4644"/>
                    <a:pt x="334" y="8252"/>
                  </a:cubicBezTo>
                  <a:cubicBezTo>
                    <a:pt x="96" y="11847"/>
                    <a:pt x="1584" y="17991"/>
                    <a:pt x="1584" y="20193"/>
                  </a:cubicBezTo>
                  <a:cubicBezTo>
                    <a:pt x="1584" y="22396"/>
                    <a:pt x="1" y="24361"/>
                    <a:pt x="143" y="25135"/>
                  </a:cubicBezTo>
                  <a:cubicBezTo>
                    <a:pt x="286" y="25897"/>
                    <a:pt x="870" y="26670"/>
                    <a:pt x="870" y="26670"/>
                  </a:cubicBezTo>
                  <a:cubicBezTo>
                    <a:pt x="2227" y="27599"/>
                    <a:pt x="4942" y="27730"/>
                    <a:pt x="7680" y="27730"/>
                  </a:cubicBezTo>
                  <a:lnTo>
                    <a:pt x="7811" y="27730"/>
                  </a:lnTo>
                  <a:cubicBezTo>
                    <a:pt x="10561" y="27718"/>
                    <a:pt x="13264" y="27599"/>
                    <a:pt x="14633" y="26670"/>
                  </a:cubicBezTo>
                  <a:cubicBezTo>
                    <a:pt x="14633" y="26670"/>
                    <a:pt x="15205" y="25897"/>
                    <a:pt x="15360" y="25135"/>
                  </a:cubicBezTo>
                  <a:cubicBezTo>
                    <a:pt x="15502" y="24361"/>
                    <a:pt x="13919" y="22396"/>
                    <a:pt x="13919" y="20182"/>
                  </a:cubicBezTo>
                  <a:cubicBezTo>
                    <a:pt x="13919" y="17979"/>
                    <a:pt x="15419" y="11835"/>
                    <a:pt x="15181" y="8240"/>
                  </a:cubicBezTo>
                  <a:cubicBezTo>
                    <a:pt x="14931" y="4644"/>
                    <a:pt x="10204" y="1382"/>
                    <a:pt x="10204" y="1382"/>
                  </a:cubicBezTo>
                  <a:lnTo>
                    <a:pt x="10204" y="48"/>
                  </a:lnTo>
                  <a:lnTo>
                    <a:pt x="78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-6481209" y="3185372"/>
              <a:ext cx="201065" cy="1049778"/>
            </a:xfrm>
            <a:custGeom>
              <a:rect b="b" l="l" r="r" t="t"/>
              <a:pathLst>
                <a:path extrusionOk="0" h="23568" w="4514">
                  <a:moveTo>
                    <a:pt x="4315" y="1"/>
                  </a:moveTo>
                  <a:cubicBezTo>
                    <a:pt x="4001" y="1"/>
                    <a:pt x="3282" y="678"/>
                    <a:pt x="3108" y="830"/>
                  </a:cubicBezTo>
                  <a:cubicBezTo>
                    <a:pt x="2691" y="1200"/>
                    <a:pt x="2310" y="1604"/>
                    <a:pt x="1977" y="2045"/>
                  </a:cubicBezTo>
                  <a:cubicBezTo>
                    <a:pt x="1191" y="3033"/>
                    <a:pt x="405" y="4200"/>
                    <a:pt x="203" y="5474"/>
                  </a:cubicBezTo>
                  <a:cubicBezTo>
                    <a:pt x="1" y="6867"/>
                    <a:pt x="322" y="8284"/>
                    <a:pt x="584" y="9641"/>
                  </a:cubicBezTo>
                  <a:cubicBezTo>
                    <a:pt x="929" y="11427"/>
                    <a:pt x="1275" y="13213"/>
                    <a:pt x="1620" y="14999"/>
                  </a:cubicBezTo>
                  <a:cubicBezTo>
                    <a:pt x="1941" y="16654"/>
                    <a:pt x="1846" y="18321"/>
                    <a:pt x="1156" y="19868"/>
                  </a:cubicBezTo>
                  <a:cubicBezTo>
                    <a:pt x="929" y="20369"/>
                    <a:pt x="691" y="20869"/>
                    <a:pt x="501" y="21392"/>
                  </a:cubicBezTo>
                  <a:cubicBezTo>
                    <a:pt x="370" y="21726"/>
                    <a:pt x="72" y="22309"/>
                    <a:pt x="274" y="22666"/>
                  </a:cubicBezTo>
                  <a:cubicBezTo>
                    <a:pt x="477" y="23036"/>
                    <a:pt x="1227" y="23202"/>
                    <a:pt x="1620" y="23321"/>
                  </a:cubicBezTo>
                  <a:cubicBezTo>
                    <a:pt x="1964" y="23429"/>
                    <a:pt x="2358" y="23568"/>
                    <a:pt x="2728" y="23568"/>
                  </a:cubicBezTo>
                  <a:cubicBezTo>
                    <a:pt x="3011" y="23568"/>
                    <a:pt x="3279" y="23487"/>
                    <a:pt x="3501" y="23250"/>
                  </a:cubicBezTo>
                  <a:cubicBezTo>
                    <a:pt x="3787" y="22952"/>
                    <a:pt x="3918" y="22524"/>
                    <a:pt x="4001" y="22119"/>
                  </a:cubicBezTo>
                  <a:cubicBezTo>
                    <a:pt x="4346" y="20511"/>
                    <a:pt x="4275" y="18833"/>
                    <a:pt x="3799" y="17261"/>
                  </a:cubicBezTo>
                  <a:cubicBezTo>
                    <a:pt x="3382" y="15975"/>
                    <a:pt x="3001" y="14677"/>
                    <a:pt x="2632" y="13356"/>
                  </a:cubicBezTo>
                  <a:cubicBezTo>
                    <a:pt x="2608" y="13249"/>
                    <a:pt x="2572" y="13141"/>
                    <a:pt x="2537" y="13034"/>
                  </a:cubicBezTo>
                  <a:cubicBezTo>
                    <a:pt x="2227" y="11915"/>
                    <a:pt x="1858" y="10760"/>
                    <a:pt x="1822" y="9593"/>
                  </a:cubicBezTo>
                  <a:cubicBezTo>
                    <a:pt x="1751" y="7034"/>
                    <a:pt x="2965" y="4771"/>
                    <a:pt x="3811" y="2426"/>
                  </a:cubicBezTo>
                  <a:cubicBezTo>
                    <a:pt x="4037" y="1783"/>
                    <a:pt x="4489" y="961"/>
                    <a:pt x="4513" y="283"/>
                  </a:cubicBezTo>
                  <a:cubicBezTo>
                    <a:pt x="4513" y="176"/>
                    <a:pt x="4477" y="80"/>
                    <a:pt x="4394" y="21"/>
                  </a:cubicBezTo>
                  <a:cubicBezTo>
                    <a:pt x="4372" y="7"/>
                    <a:pt x="4346" y="1"/>
                    <a:pt x="4315" y="1"/>
                  </a:cubicBezTo>
                  <a:close/>
                </a:path>
              </a:pathLst>
            </a:custGeom>
            <a:solidFill>
              <a:srgbClr val="75598F">
                <a:alpha val="1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-5967466" y="3544426"/>
              <a:ext cx="110911" cy="644530"/>
            </a:xfrm>
            <a:custGeom>
              <a:rect b="b" l="l" r="r" t="t"/>
              <a:pathLst>
                <a:path extrusionOk="0" h="14470" w="2490">
                  <a:moveTo>
                    <a:pt x="2037" y="1"/>
                  </a:moveTo>
                  <a:cubicBezTo>
                    <a:pt x="1882" y="1"/>
                    <a:pt x="1870" y="275"/>
                    <a:pt x="1858" y="370"/>
                  </a:cubicBezTo>
                  <a:cubicBezTo>
                    <a:pt x="1811" y="727"/>
                    <a:pt x="1751" y="1084"/>
                    <a:pt x="1692" y="1442"/>
                  </a:cubicBezTo>
                  <a:cubicBezTo>
                    <a:pt x="1584" y="2168"/>
                    <a:pt x="1465" y="2882"/>
                    <a:pt x="1346" y="3597"/>
                  </a:cubicBezTo>
                  <a:cubicBezTo>
                    <a:pt x="1120" y="4990"/>
                    <a:pt x="858" y="6407"/>
                    <a:pt x="572" y="7788"/>
                  </a:cubicBezTo>
                  <a:cubicBezTo>
                    <a:pt x="334" y="8907"/>
                    <a:pt x="72" y="10026"/>
                    <a:pt x="37" y="11169"/>
                  </a:cubicBezTo>
                  <a:cubicBezTo>
                    <a:pt x="1" y="12312"/>
                    <a:pt x="191" y="13491"/>
                    <a:pt x="787" y="14467"/>
                  </a:cubicBezTo>
                  <a:cubicBezTo>
                    <a:pt x="824" y="14469"/>
                    <a:pt x="861" y="14469"/>
                    <a:pt x="898" y="14469"/>
                  </a:cubicBezTo>
                  <a:cubicBezTo>
                    <a:pt x="1159" y="14469"/>
                    <a:pt x="1419" y="14433"/>
                    <a:pt x="1680" y="14360"/>
                  </a:cubicBezTo>
                  <a:cubicBezTo>
                    <a:pt x="1965" y="14265"/>
                    <a:pt x="2192" y="14038"/>
                    <a:pt x="2275" y="13741"/>
                  </a:cubicBezTo>
                  <a:cubicBezTo>
                    <a:pt x="2358" y="13300"/>
                    <a:pt x="2001" y="12907"/>
                    <a:pt x="1727" y="12538"/>
                  </a:cubicBezTo>
                  <a:cubicBezTo>
                    <a:pt x="1168" y="11788"/>
                    <a:pt x="930" y="10836"/>
                    <a:pt x="882" y="9895"/>
                  </a:cubicBezTo>
                  <a:cubicBezTo>
                    <a:pt x="846" y="8943"/>
                    <a:pt x="989" y="8014"/>
                    <a:pt x="1144" y="7085"/>
                  </a:cubicBezTo>
                  <a:cubicBezTo>
                    <a:pt x="1358" y="5692"/>
                    <a:pt x="1596" y="4299"/>
                    <a:pt x="1799" y="2906"/>
                  </a:cubicBezTo>
                  <a:cubicBezTo>
                    <a:pt x="1846" y="2620"/>
                    <a:pt x="2489" y="13"/>
                    <a:pt x="2037" y="1"/>
                  </a:cubicBezTo>
                  <a:close/>
                </a:path>
              </a:pathLst>
            </a:custGeom>
            <a:solidFill>
              <a:srgbClr val="75598F">
                <a:alpha val="1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-6084463" y="3136334"/>
              <a:ext cx="212200" cy="292065"/>
            </a:xfrm>
            <a:custGeom>
              <a:rect b="b" l="l" r="r" t="t"/>
              <a:pathLst>
                <a:path extrusionOk="0" h="6557" w="4764">
                  <a:moveTo>
                    <a:pt x="215" y="0"/>
                  </a:moveTo>
                  <a:cubicBezTo>
                    <a:pt x="108" y="0"/>
                    <a:pt x="24" y="84"/>
                    <a:pt x="1" y="191"/>
                  </a:cubicBezTo>
                  <a:cubicBezTo>
                    <a:pt x="12" y="274"/>
                    <a:pt x="60" y="345"/>
                    <a:pt x="120" y="405"/>
                  </a:cubicBezTo>
                  <a:cubicBezTo>
                    <a:pt x="894" y="1250"/>
                    <a:pt x="1775" y="2000"/>
                    <a:pt x="2525" y="2881"/>
                  </a:cubicBezTo>
                  <a:cubicBezTo>
                    <a:pt x="3406" y="3905"/>
                    <a:pt x="4156" y="5072"/>
                    <a:pt x="4501" y="6406"/>
                  </a:cubicBezTo>
                  <a:cubicBezTo>
                    <a:pt x="4511" y="6477"/>
                    <a:pt x="4565" y="6556"/>
                    <a:pt x="4624" y="6556"/>
                  </a:cubicBezTo>
                  <a:cubicBezTo>
                    <a:pt x="4635" y="6556"/>
                    <a:pt x="4645" y="6554"/>
                    <a:pt x="4656" y="6549"/>
                  </a:cubicBezTo>
                  <a:cubicBezTo>
                    <a:pt x="4704" y="6525"/>
                    <a:pt x="4715" y="6465"/>
                    <a:pt x="4715" y="6406"/>
                  </a:cubicBezTo>
                  <a:cubicBezTo>
                    <a:pt x="4763" y="5156"/>
                    <a:pt x="4668" y="4263"/>
                    <a:pt x="3870" y="3227"/>
                  </a:cubicBezTo>
                  <a:cubicBezTo>
                    <a:pt x="2929" y="2012"/>
                    <a:pt x="1929" y="726"/>
                    <a:pt x="513" y="72"/>
                  </a:cubicBezTo>
                  <a:cubicBezTo>
                    <a:pt x="417" y="24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75598F">
                <a:alpha val="1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-6366061" y="3132236"/>
              <a:ext cx="101334" cy="96390"/>
            </a:xfrm>
            <a:custGeom>
              <a:rect b="b" l="l" r="r" t="t"/>
              <a:pathLst>
                <a:path extrusionOk="0" h="2164" w="2275">
                  <a:moveTo>
                    <a:pt x="1985" y="1"/>
                  </a:moveTo>
                  <a:cubicBezTo>
                    <a:pt x="1632" y="1"/>
                    <a:pt x="996" y="482"/>
                    <a:pt x="846" y="604"/>
                  </a:cubicBezTo>
                  <a:cubicBezTo>
                    <a:pt x="465" y="926"/>
                    <a:pt x="179" y="1354"/>
                    <a:pt x="36" y="1842"/>
                  </a:cubicBezTo>
                  <a:cubicBezTo>
                    <a:pt x="12" y="1914"/>
                    <a:pt x="0" y="1985"/>
                    <a:pt x="24" y="2045"/>
                  </a:cubicBezTo>
                  <a:cubicBezTo>
                    <a:pt x="36" y="2116"/>
                    <a:pt x="96" y="2164"/>
                    <a:pt x="167" y="2164"/>
                  </a:cubicBezTo>
                  <a:cubicBezTo>
                    <a:pt x="215" y="2164"/>
                    <a:pt x="262" y="2140"/>
                    <a:pt x="298" y="2104"/>
                  </a:cubicBezTo>
                  <a:cubicBezTo>
                    <a:pt x="679" y="1807"/>
                    <a:pt x="1048" y="1485"/>
                    <a:pt x="1405" y="1152"/>
                  </a:cubicBezTo>
                  <a:cubicBezTo>
                    <a:pt x="1572" y="997"/>
                    <a:pt x="2274" y="390"/>
                    <a:pt x="2191" y="128"/>
                  </a:cubicBezTo>
                  <a:cubicBezTo>
                    <a:pt x="2191" y="128"/>
                    <a:pt x="2191" y="116"/>
                    <a:pt x="2191" y="116"/>
                  </a:cubicBezTo>
                  <a:cubicBezTo>
                    <a:pt x="2151" y="34"/>
                    <a:pt x="2078" y="1"/>
                    <a:pt x="1985" y="1"/>
                  </a:cubicBezTo>
                  <a:close/>
                </a:path>
              </a:pathLst>
            </a:custGeom>
            <a:solidFill>
              <a:srgbClr val="FFF8E5">
                <a:alpha val="5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-6101434" y="3133261"/>
              <a:ext cx="85789" cy="52115"/>
            </a:xfrm>
            <a:custGeom>
              <a:rect b="b" l="l" r="r" t="t"/>
              <a:pathLst>
                <a:path extrusionOk="0" h="1170" w="1926">
                  <a:moveTo>
                    <a:pt x="761" y="1"/>
                  </a:moveTo>
                  <a:cubicBezTo>
                    <a:pt x="656" y="1"/>
                    <a:pt x="556" y="30"/>
                    <a:pt x="477" y="105"/>
                  </a:cubicBezTo>
                  <a:cubicBezTo>
                    <a:pt x="1" y="545"/>
                    <a:pt x="1334" y="1057"/>
                    <a:pt x="1608" y="1165"/>
                  </a:cubicBezTo>
                  <a:cubicBezTo>
                    <a:pt x="1615" y="1168"/>
                    <a:pt x="1627" y="1170"/>
                    <a:pt x="1643" y="1170"/>
                  </a:cubicBezTo>
                  <a:cubicBezTo>
                    <a:pt x="1731" y="1170"/>
                    <a:pt x="1926" y="1116"/>
                    <a:pt x="1906" y="1046"/>
                  </a:cubicBezTo>
                  <a:cubicBezTo>
                    <a:pt x="1786" y="688"/>
                    <a:pt x="1560" y="391"/>
                    <a:pt x="1251" y="176"/>
                  </a:cubicBezTo>
                  <a:cubicBezTo>
                    <a:pt x="1131" y="86"/>
                    <a:pt x="939" y="1"/>
                    <a:pt x="761" y="1"/>
                  </a:cubicBezTo>
                  <a:close/>
                </a:path>
              </a:pathLst>
            </a:custGeom>
            <a:solidFill>
              <a:srgbClr val="FFF8E5">
                <a:alpha val="5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-6458887" y="4004245"/>
              <a:ext cx="55723" cy="118171"/>
            </a:xfrm>
            <a:custGeom>
              <a:rect b="b" l="l" r="r" t="t"/>
              <a:pathLst>
                <a:path extrusionOk="0" h="2653" w="1251">
                  <a:moveTo>
                    <a:pt x="1084" y="0"/>
                  </a:moveTo>
                  <a:cubicBezTo>
                    <a:pt x="1004" y="0"/>
                    <a:pt x="852" y="74"/>
                    <a:pt x="834" y="101"/>
                  </a:cubicBezTo>
                  <a:cubicBezTo>
                    <a:pt x="584" y="518"/>
                    <a:pt x="406" y="970"/>
                    <a:pt x="275" y="1446"/>
                  </a:cubicBezTo>
                  <a:cubicBezTo>
                    <a:pt x="179" y="1804"/>
                    <a:pt x="1" y="2280"/>
                    <a:pt x="120" y="2637"/>
                  </a:cubicBezTo>
                  <a:cubicBezTo>
                    <a:pt x="123" y="2648"/>
                    <a:pt x="132" y="2653"/>
                    <a:pt x="146" y="2653"/>
                  </a:cubicBezTo>
                  <a:cubicBezTo>
                    <a:pt x="188" y="2653"/>
                    <a:pt x="266" y="2607"/>
                    <a:pt x="275" y="2589"/>
                  </a:cubicBezTo>
                  <a:cubicBezTo>
                    <a:pt x="810" y="1958"/>
                    <a:pt x="1251" y="875"/>
                    <a:pt x="1132" y="29"/>
                  </a:cubicBezTo>
                  <a:cubicBezTo>
                    <a:pt x="1129" y="9"/>
                    <a:pt x="1110" y="0"/>
                    <a:pt x="1084" y="0"/>
                  </a:cubicBezTo>
                  <a:close/>
                </a:path>
              </a:pathLst>
            </a:custGeom>
            <a:solidFill>
              <a:srgbClr val="FFF8E5">
                <a:alpha val="5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-5925224" y="4069321"/>
              <a:ext cx="26414" cy="38574"/>
            </a:xfrm>
            <a:custGeom>
              <a:rect b="b" l="l" r="r" t="t"/>
              <a:pathLst>
                <a:path extrusionOk="0" h="866" w="593">
                  <a:moveTo>
                    <a:pt x="217" y="1"/>
                  </a:moveTo>
                  <a:cubicBezTo>
                    <a:pt x="136" y="1"/>
                    <a:pt x="0" y="62"/>
                    <a:pt x="9" y="116"/>
                  </a:cubicBezTo>
                  <a:cubicBezTo>
                    <a:pt x="21" y="259"/>
                    <a:pt x="57" y="402"/>
                    <a:pt x="116" y="545"/>
                  </a:cubicBezTo>
                  <a:cubicBezTo>
                    <a:pt x="176" y="676"/>
                    <a:pt x="271" y="783"/>
                    <a:pt x="390" y="854"/>
                  </a:cubicBezTo>
                  <a:cubicBezTo>
                    <a:pt x="400" y="862"/>
                    <a:pt x="415" y="865"/>
                    <a:pt x="432" y="865"/>
                  </a:cubicBezTo>
                  <a:cubicBezTo>
                    <a:pt x="496" y="865"/>
                    <a:pt x="593" y="818"/>
                    <a:pt x="593" y="771"/>
                  </a:cubicBezTo>
                  <a:cubicBezTo>
                    <a:pt x="593" y="473"/>
                    <a:pt x="426" y="259"/>
                    <a:pt x="271" y="21"/>
                  </a:cubicBezTo>
                  <a:cubicBezTo>
                    <a:pt x="263" y="7"/>
                    <a:pt x="243" y="1"/>
                    <a:pt x="217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-6501826" y="3291698"/>
              <a:ext cx="119374" cy="197501"/>
            </a:xfrm>
            <a:custGeom>
              <a:rect b="b" l="l" r="r" t="t"/>
              <a:pathLst>
                <a:path extrusionOk="0" h="4434" w="2680">
                  <a:moveTo>
                    <a:pt x="2029" y="0"/>
                  </a:moveTo>
                  <a:cubicBezTo>
                    <a:pt x="2020" y="0"/>
                    <a:pt x="2010" y="1"/>
                    <a:pt x="2001" y="1"/>
                  </a:cubicBezTo>
                  <a:cubicBezTo>
                    <a:pt x="1834" y="1"/>
                    <a:pt x="1667" y="60"/>
                    <a:pt x="1536" y="167"/>
                  </a:cubicBezTo>
                  <a:cubicBezTo>
                    <a:pt x="346" y="1096"/>
                    <a:pt x="0" y="3227"/>
                    <a:pt x="1048" y="4394"/>
                  </a:cubicBezTo>
                  <a:cubicBezTo>
                    <a:pt x="1073" y="4422"/>
                    <a:pt x="1116" y="4434"/>
                    <a:pt x="1169" y="4434"/>
                  </a:cubicBezTo>
                  <a:cubicBezTo>
                    <a:pt x="1365" y="4434"/>
                    <a:pt x="1697" y="4271"/>
                    <a:pt x="1762" y="4168"/>
                  </a:cubicBezTo>
                  <a:cubicBezTo>
                    <a:pt x="2393" y="3144"/>
                    <a:pt x="2679" y="1941"/>
                    <a:pt x="2584" y="739"/>
                  </a:cubicBezTo>
                  <a:cubicBezTo>
                    <a:pt x="2561" y="318"/>
                    <a:pt x="2537" y="0"/>
                    <a:pt x="2029" y="0"/>
                  </a:cubicBezTo>
                  <a:close/>
                </a:path>
              </a:pathLst>
            </a:custGeom>
            <a:solidFill>
              <a:srgbClr val="FFF8E5">
                <a:alpha val="58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-6280138" y="3027561"/>
              <a:ext cx="207924" cy="79642"/>
            </a:xfrm>
            <a:custGeom>
              <a:rect b="b" l="l" r="r" t="t"/>
              <a:pathLst>
                <a:path extrusionOk="0" h="1788" w="4668">
                  <a:moveTo>
                    <a:pt x="2248" y="1"/>
                  </a:moveTo>
                  <a:cubicBezTo>
                    <a:pt x="1860" y="1"/>
                    <a:pt x="1472" y="21"/>
                    <a:pt x="1084" y="61"/>
                  </a:cubicBezTo>
                  <a:cubicBezTo>
                    <a:pt x="834" y="73"/>
                    <a:pt x="584" y="144"/>
                    <a:pt x="369" y="263"/>
                  </a:cubicBezTo>
                  <a:cubicBezTo>
                    <a:pt x="155" y="430"/>
                    <a:pt x="12" y="680"/>
                    <a:pt x="12" y="966"/>
                  </a:cubicBezTo>
                  <a:cubicBezTo>
                    <a:pt x="0" y="1109"/>
                    <a:pt x="12" y="1252"/>
                    <a:pt x="48" y="1394"/>
                  </a:cubicBezTo>
                  <a:cubicBezTo>
                    <a:pt x="48" y="1430"/>
                    <a:pt x="107" y="1787"/>
                    <a:pt x="107" y="1787"/>
                  </a:cubicBezTo>
                  <a:cubicBezTo>
                    <a:pt x="645" y="1394"/>
                    <a:pt x="1300" y="1190"/>
                    <a:pt x="1962" y="1190"/>
                  </a:cubicBezTo>
                  <a:cubicBezTo>
                    <a:pt x="2062" y="1190"/>
                    <a:pt x="2162" y="1195"/>
                    <a:pt x="2262" y="1204"/>
                  </a:cubicBezTo>
                  <a:cubicBezTo>
                    <a:pt x="2679" y="1240"/>
                    <a:pt x="3084" y="1299"/>
                    <a:pt x="3489" y="1394"/>
                  </a:cubicBezTo>
                  <a:cubicBezTo>
                    <a:pt x="3691" y="1442"/>
                    <a:pt x="3893" y="1490"/>
                    <a:pt x="4108" y="1561"/>
                  </a:cubicBezTo>
                  <a:cubicBezTo>
                    <a:pt x="4267" y="1607"/>
                    <a:pt x="4469" y="1717"/>
                    <a:pt x="4642" y="1717"/>
                  </a:cubicBezTo>
                  <a:cubicBezTo>
                    <a:pt x="4650" y="1717"/>
                    <a:pt x="4659" y="1716"/>
                    <a:pt x="4667" y="1716"/>
                  </a:cubicBezTo>
                  <a:cubicBezTo>
                    <a:pt x="4608" y="1299"/>
                    <a:pt x="4548" y="894"/>
                    <a:pt x="4501" y="478"/>
                  </a:cubicBezTo>
                  <a:cubicBezTo>
                    <a:pt x="4489" y="406"/>
                    <a:pt x="4465" y="335"/>
                    <a:pt x="4429" y="275"/>
                  </a:cubicBezTo>
                  <a:cubicBezTo>
                    <a:pt x="4358" y="204"/>
                    <a:pt x="4274" y="168"/>
                    <a:pt x="4179" y="168"/>
                  </a:cubicBezTo>
                  <a:cubicBezTo>
                    <a:pt x="3539" y="56"/>
                    <a:pt x="2895" y="1"/>
                    <a:pt x="22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-6313545" y="3001103"/>
              <a:ext cx="282177" cy="71624"/>
            </a:xfrm>
            <a:custGeom>
              <a:rect b="b" l="l" r="r" t="t"/>
              <a:pathLst>
                <a:path extrusionOk="0" h="1608" w="6335">
                  <a:moveTo>
                    <a:pt x="369" y="0"/>
                  </a:moveTo>
                  <a:cubicBezTo>
                    <a:pt x="0" y="0"/>
                    <a:pt x="0" y="1393"/>
                    <a:pt x="369" y="1393"/>
                  </a:cubicBezTo>
                  <a:cubicBezTo>
                    <a:pt x="1292" y="1536"/>
                    <a:pt x="2227" y="1607"/>
                    <a:pt x="3163" y="1607"/>
                  </a:cubicBezTo>
                  <a:cubicBezTo>
                    <a:pt x="4099" y="1607"/>
                    <a:pt x="5036" y="1536"/>
                    <a:pt x="5965" y="1393"/>
                  </a:cubicBezTo>
                  <a:cubicBezTo>
                    <a:pt x="6334" y="1393"/>
                    <a:pt x="6322" y="0"/>
                    <a:pt x="5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-6453587" y="3359314"/>
              <a:ext cx="537806" cy="519276"/>
            </a:xfrm>
            <a:custGeom>
              <a:rect b="b" l="l" r="r" t="t"/>
              <a:pathLst>
                <a:path extrusionOk="0" h="11658" w="12074">
                  <a:moveTo>
                    <a:pt x="6497" y="1"/>
                  </a:moveTo>
                  <a:cubicBezTo>
                    <a:pt x="5708" y="1"/>
                    <a:pt x="4880" y="202"/>
                    <a:pt x="4049" y="650"/>
                  </a:cubicBezTo>
                  <a:cubicBezTo>
                    <a:pt x="3608" y="876"/>
                    <a:pt x="3204" y="1185"/>
                    <a:pt x="2846" y="1531"/>
                  </a:cubicBezTo>
                  <a:cubicBezTo>
                    <a:pt x="203" y="4174"/>
                    <a:pt x="1" y="8674"/>
                    <a:pt x="3466" y="10806"/>
                  </a:cubicBezTo>
                  <a:cubicBezTo>
                    <a:pt x="4395" y="11374"/>
                    <a:pt x="5466" y="11657"/>
                    <a:pt x="6525" y="11657"/>
                  </a:cubicBezTo>
                  <a:cubicBezTo>
                    <a:pt x="8259" y="11657"/>
                    <a:pt x="9959" y="10897"/>
                    <a:pt x="10943" y="9389"/>
                  </a:cubicBezTo>
                  <a:cubicBezTo>
                    <a:pt x="11895" y="7912"/>
                    <a:pt x="12074" y="6043"/>
                    <a:pt x="11621" y="4364"/>
                  </a:cubicBezTo>
                  <a:cubicBezTo>
                    <a:pt x="10975" y="1895"/>
                    <a:pt x="8919" y="1"/>
                    <a:pt x="6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-6402140" y="3379759"/>
              <a:ext cx="466226" cy="477896"/>
            </a:xfrm>
            <a:custGeom>
              <a:rect b="b" l="l" r="r" t="t"/>
              <a:pathLst>
                <a:path extrusionOk="0" h="10729" w="10467">
                  <a:moveTo>
                    <a:pt x="5323" y="191"/>
                  </a:moveTo>
                  <a:cubicBezTo>
                    <a:pt x="7275" y="191"/>
                    <a:pt x="9026" y="1786"/>
                    <a:pt x="9585" y="4060"/>
                  </a:cubicBezTo>
                  <a:cubicBezTo>
                    <a:pt x="9990" y="5679"/>
                    <a:pt x="9788" y="7322"/>
                    <a:pt x="9026" y="8561"/>
                  </a:cubicBezTo>
                  <a:cubicBezTo>
                    <a:pt x="8240" y="9792"/>
                    <a:pt x="6877" y="10550"/>
                    <a:pt x="5414" y="10550"/>
                  </a:cubicBezTo>
                  <a:cubicBezTo>
                    <a:pt x="5392" y="10550"/>
                    <a:pt x="5369" y="10549"/>
                    <a:pt x="5347" y="10549"/>
                  </a:cubicBezTo>
                  <a:cubicBezTo>
                    <a:pt x="2930" y="10537"/>
                    <a:pt x="906" y="8704"/>
                    <a:pt x="656" y="6299"/>
                  </a:cubicBezTo>
                  <a:cubicBezTo>
                    <a:pt x="489" y="4548"/>
                    <a:pt x="1096" y="2810"/>
                    <a:pt x="2299" y="1536"/>
                  </a:cubicBezTo>
                  <a:cubicBezTo>
                    <a:pt x="2596" y="1226"/>
                    <a:pt x="2930" y="965"/>
                    <a:pt x="3299" y="762"/>
                  </a:cubicBezTo>
                  <a:cubicBezTo>
                    <a:pt x="3918" y="393"/>
                    <a:pt x="4608" y="191"/>
                    <a:pt x="5323" y="191"/>
                  </a:cubicBezTo>
                  <a:close/>
                  <a:moveTo>
                    <a:pt x="5335" y="0"/>
                  </a:moveTo>
                  <a:cubicBezTo>
                    <a:pt x="4096" y="24"/>
                    <a:pt x="2906" y="524"/>
                    <a:pt x="2013" y="1393"/>
                  </a:cubicBezTo>
                  <a:cubicBezTo>
                    <a:pt x="679" y="2739"/>
                    <a:pt x="1" y="4584"/>
                    <a:pt x="203" y="6334"/>
                  </a:cubicBezTo>
                  <a:cubicBezTo>
                    <a:pt x="370" y="7834"/>
                    <a:pt x="1239" y="9180"/>
                    <a:pt x="2549" y="9942"/>
                  </a:cubicBezTo>
                  <a:cubicBezTo>
                    <a:pt x="3376" y="10455"/>
                    <a:pt x="4330" y="10728"/>
                    <a:pt x="5308" y="10728"/>
                  </a:cubicBezTo>
                  <a:cubicBezTo>
                    <a:pt x="5329" y="10728"/>
                    <a:pt x="5350" y="10728"/>
                    <a:pt x="5370" y="10728"/>
                  </a:cubicBezTo>
                  <a:cubicBezTo>
                    <a:pt x="7049" y="10728"/>
                    <a:pt x="8561" y="9966"/>
                    <a:pt x="9407" y="8668"/>
                  </a:cubicBezTo>
                  <a:cubicBezTo>
                    <a:pt x="10252" y="7382"/>
                    <a:pt x="10466" y="5691"/>
                    <a:pt x="10026" y="4013"/>
                  </a:cubicBezTo>
                  <a:cubicBezTo>
                    <a:pt x="9407" y="1655"/>
                    <a:pt x="7478" y="0"/>
                    <a:pt x="5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-6278579" y="3729774"/>
              <a:ext cx="240307" cy="68373"/>
            </a:xfrm>
            <a:custGeom>
              <a:rect b="b" l="l" r="r" t="t"/>
              <a:pathLst>
                <a:path extrusionOk="0" h="1535" w="5395">
                  <a:moveTo>
                    <a:pt x="5394" y="0"/>
                  </a:moveTo>
                  <a:lnTo>
                    <a:pt x="5394" y="0"/>
                  </a:lnTo>
                  <a:cubicBezTo>
                    <a:pt x="4465" y="118"/>
                    <a:pt x="3530" y="178"/>
                    <a:pt x="2593" y="178"/>
                  </a:cubicBezTo>
                  <a:cubicBezTo>
                    <a:pt x="1729" y="178"/>
                    <a:pt x="863" y="127"/>
                    <a:pt x="1" y="24"/>
                  </a:cubicBezTo>
                  <a:lnTo>
                    <a:pt x="1" y="24"/>
                  </a:lnTo>
                  <a:cubicBezTo>
                    <a:pt x="72" y="441"/>
                    <a:pt x="84" y="858"/>
                    <a:pt x="156" y="1274"/>
                  </a:cubicBezTo>
                  <a:cubicBezTo>
                    <a:pt x="910" y="1457"/>
                    <a:pt x="1759" y="1535"/>
                    <a:pt x="2611" y="1535"/>
                  </a:cubicBezTo>
                  <a:cubicBezTo>
                    <a:pt x="3479" y="1535"/>
                    <a:pt x="4351" y="1454"/>
                    <a:pt x="5132" y="1322"/>
                  </a:cubicBezTo>
                  <a:cubicBezTo>
                    <a:pt x="5275" y="893"/>
                    <a:pt x="5359" y="453"/>
                    <a:pt x="5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-6318356" y="2845828"/>
              <a:ext cx="291753" cy="161689"/>
            </a:xfrm>
            <a:custGeom>
              <a:rect b="b" l="l" r="r" t="t"/>
              <a:pathLst>
                <a:path extrusionOk="0" h="3630" w="6550">
                  <a:moveTo>
                    <a:pt x="3406" y="1"/>
                  </a:moveTo>
                  <a:cubicBezTo>
                    <a:pt x="3036" y="1"/>
                    <a:pt x="2667" y="7"/>
                    <a:pt x="2299" y="21"/>
                  </a:cubicBezTo>
                  <a:cubicBezTo>
                    <a:pt x="1739" y="33"/>
                    <a:pt x="1180" y="69"/>
                    <a:pt x="620" y="105"/>
                  </a:cubicBezTo>
                  <a:lnTo>
                    <a:pt x="477" y="117"/>
                  </a:lnTo>
                  <a:cubicBezTo>
                    <a:pt x="1" y="152"/>
                    <a:pt x="299" y="3450"/>
                    <a:pt x="477" y="3450"/>
                  </a:cubicBezTo>
                  <a:lnTo>
                    <a:pt x="894" y="3498"/>
                  </a:lnTo>
                  <a:cubicBezTo>
                    <a:pt x="1049" y="3522"/>
                    <a:pt x="1203" y="3534"/>
                    <a:pt x="1346" y="3546"/>
                  </a:cubicBezTo>
                  <a:cubicBezTo>
                    <a:pt x="1656" y="3569"/>
                    <a:pt x="1965" y="3593"/>
                    <a:pt x="2263" y="3605"/>
                  </a:cubicBezTo>
                  <a:cubicBezTo>
                    <a:pt x="2607" y="3622"/>
                    <a:pt x="2951" y="3630"/>
                    <a:pt x="3294" y="3630"/>
                  </a:cubicBezTo>
                  <a:cubicBezTo>
                    <a:pt x="4187" y="3630"/>
                    <a:pt x="5077" y="3574"/>
                    <a:pt x="5954" y="3462"/>
                  </a:cubicBezTo>
                  <a:lnTo>
                    <a:pt x="6097" y="3450"/>
                  </a:lnTo>
                  <a:cubicBezTo>
                    <a:pt x="6287" y="3450"/>
                    <a:pt x="6549" y="152"/>
                    <a:pt x="6097" y="117"/>
                  </a:cubicBezTo>
                  <a:cubicBezTo>
                    <a:pt x="5203" y="41"/>
                    <a:pt x="4303" y="1"/>
                    <a:pt x="3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-6310120" y="3001103"/>
              <a:ext cx="282177" cy="71624"/>
            </a:xfrm>
            <a:custGeom>
              <a:rect b="b" l="l" r="r" t="t"/>
              <a:pathLst>
                <a:path extrusionOk="0" h="1608" w="6335">
                  <a:moveTo>
                    <a:pt x="369" y="0"/>
                  </a:moveTo>
                  <a:cubicBezTo>
                    <a:pt x="0" y="0"/>
                    <a:pt x="0" y="1393"/>
                    <a:pt x="369" y="1393"/>
                  </a:cubicBezTo>
                  <a:cubicBezTo>
                    <a:pt x="1292" y="1536"/>
                    <a:pt x="2227" y="1607"/>
                    <a:pt x="3163" y="1607"/>
                  </a:cubicBezTo>
                  <a:cubicBezTo>
                    <a:pt x="4099" y="1607"/>
                    <a:pt x="5036" y="1536"/>
                    <a:pt x="5965" y="1393"/>
                  </a:cubicBezTo>
                  <a:cubicBezTo>
                    <a:pt x="6334" y="1393"/>
                    <a:pt x="6322" y="0"/>
                    <a:pt x="5965" y="0"/>
                  </a:cubicBezTo>
                  <a:close/>
                </a:path>
              </a:pathLst>
            </a:custGeom>
            <a:solidFill>
              <a:srgbClr val="75598F">
                <a:alpha val="1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34"/>
          <p:cNvGrpSpPr/>
          <p:nvPr/>
        </p:nvGrpSpPr>
        <p:grpSpPr>
          <a:xfrm rot="485020">
            <a:off x="461808" y="3767850"/>
            <a:ext cx="1146821" cy="755112"/>
            <a:chOff x="-7826263" y="1798953"/>
            <a:chExt cx="2347377" cy="1545604"/>
          </a:xfrm>
        </p:grpSpPr>
        <p:sp>
          <p:nvSpPr>
            <p:cNvPr id="261" name="Google Shape;261;p34"/>
            <p:cNvSpPr/>
            <p:nvPr/>
          </p:nvSpPr>
          <p:spPr>
            <a:xfrm>
              <a:off x="-7826263" y="1798953"/>
              <a:ext cx="2347377" cy="1545604"/>
            </a:xfrm>
            <a:custGeom>
              <a:rect b="b" l="l" r="r" t="t"/>
              <a:pathLst>
                <a:path extrusionOk="0" h="12991" w="19730">
                  <a:moveTo>
                    <a:pt x="8684" y="0"/>
                  </a:moveTo>
                  <a:cubicBezTo>
                    <a:pt x="8195" y="0"/>
                    <a:pt x="7705" y="14"/>
                    <a:pt x="7216" y="41"/>
                  </a:cubicBezTo>
                  <a:cubicBezTo>
                    <a:pt x="7025" y="53"/>
                    <a:pt x="6835" y="65"/>
                    <a:pt x="6656" y="77"/>
                  </a:cubicBezTo>
                  <a:lnTo>
                    <a:pt x="6371" y="101"/>
                  </a:lnTo>
                  <a:lnTo>
                    <a:pt x="6180" y="124"/>
                  </a:lnTo>
                  <a:cubicBezTo>
                    <a:pt x="6097" y="136"/>
                    <a:pt x="6013" y="148"/>
                    <a:pt x="5930" y="160"/>
                  </a:cubicBezTo>
                  <a:lnTo>
                    <a:pt x="5728" y="184"/>
                  </a:lnTo>
                  <a:cubicBezTo>
                    <a:pt x="5573" y="208"/>
                    <a:pt x="5406" y="232"/>
                    <a:pt x="5251" y="255"/>
                  </a:cubicBezTo>
                  <a:lnTo>
                    <a:pt x="5001" y="291"/>
                  </a:lnTo>
                  <a:cubicBezTo>
                    <a:pt x="4918" y="315"/>
                    <a:pt x="4823" y="327"/>
                    <a:pt x="4739" y="339"/>
                  </a:cubicBezTo>
                  <a:lnTo>
                    <a:pt x="4477" y="398"/>
                  </a:lnTo>
                  <a:cubicBezTo>
                    <a:pt x="4299" y="434"/>
                    <a:pt x="4120" y="482"/>
                    <a:pt x="3942" y="517"/>
                  </a:cubicBezTo>
                  <a:lnTo>
                    <a:pt x="3704" y="589"/>
                  </a:lnTo>
                  <a:lnTo>
                    <a:pt x="3442" y="660"/>
                  </a:lnTo>
                  <a:lnTo>
                    <a:pt x="3203" y="743"/>
                  </a:lnTo>
                  <a:cubicBezTo>
                    <a:pt x="3120" y="767"/>
                    <a:pt x="3025" y="791"/>
                    <a:pt x="2942" y="827"/>
                  </a:cubicBezTo>
                  <a:cubicBezTo>
                    <a:pt x="2120" y="1101"/>
                    <a:pt x="1346" y="1505"/>
                    <a:pt x="656" y="2029"/>
                  </a:cubicBezTo>
                  <a:lnTo>
                    <a:pt x="596" y="2065"/>
                  </a:lnTo>
                  <a:cubicBezTo>
                    <a:pt x="525" y="2125"/>
                    <a:pt x="453" y="2208"/>
                    <a:pt x="406" y="2291"/>
                  </a:cubicBezTo>
                  <a:cubicBezTo>
                    <a:pt x="60" y="2863"/>
                    <a:pt x="1" y="4065"/>
                    <a:pt x="72" y="5375"/>
                  </a:cubicBezTo>
                  <a:cubicBezTo>
                    <a:pt x="263" y="5458"/>
                    <a:pt x="417" y="5613"/>
                    <a:pt x="501" y="5792"/>
                  </a:cubicBezTo>
                  <a:cubicBezTo>
                    <a:pt x="572" y="6030"/>
                    <a:pt x="560" y="6280"/>
                    <a:pt x="477" y="6506"/>
                  </a:cubicBezTo>
                  <a:cubicBezTo>
                    <a:pt x="441" y="6625"/>
                    <a:pt x="382" y="6732"/>
                    <a:pt x="298" y="6828"/>
                  </a:cubicBezTo>
                  <a:cubicBezTo>
                    <a:pt x="275" y="6851"/>
                    <a:pt x="239" y="6863"/>
                    <a:pt x="215" y="6875"/>
                  </a:cubicBezTo>
                  <a:cubicBezTo>
                    <a:pt x="382" y="8256"/>
                    <a:pt x="656" y="9542"/>
                    <a:pt x="870" y="10138"/>
                  </a:cubicBezTo>
                  <a:cubicBezTo>
                    <a:pt x="1570" y="12035"/>
                    <a:pt x="5768" y="12991"/>
                    <a:pt x="9949" y="12991"/>
                  </a:cubicBezTo>
                  <a:cubicBezTo>
                    <a:pt x="14084" y="12991"/>
                    <a:pt x="18203" y="12056"/>
                    <a:pt x="18908" y="10173"/>
                  </a:cubicBezTo>
                  <a:cubicBezTo>
                    <a:pt x="19003" y="9923"/>
                    <a:pt x="19075" y="9673"/>
                    <a:pt x="19146" y="9411"/>
                  </a:cubicBezTo>
                  <a:cubicBezTo>
                    <a:pt x="19027" y="9316"/>
                    <a:pt x="18955" y="9197"/>
                    <a:pt x="18908" y="9054"/>
                  </a:cubicBezTo>
                  <a:cubicBezTo>
                    <a:pt x="18884" y="8840"/>
                    <a:pt x="18908" y="8625"/>
                    <a:pt x="18979" y="8423"/>
                  </a:cubicBezTo>
                  <a:cubicBezTo>
                    <a:pt x="19003" y="8268"/>
                    <a:pt x="19075" y="8125"/>
                    <a:pt x="19170" y="8006"/>
                  </a:cubicBezTo>
                  <a:cubicBezTo>
                    <a:pt x="19241" y="7923"/>
                    <a:pt x="19336" y="7863"/>
                    <a:pt x="19444" y="7852"/>
                  </a:cubicBezTo>
                  <a:cubicBezTo>
                    <a:pt x="19729" y="5732"/>
                    <a:pt x="19717" y="3256"/>
                    <a:pt x="19372" y="2422"/>
                  </a:cubicBezTo>
                  <a:cubicBezTo>
                    <a:pt x="19313" y="2267"/>
                    <a:pt x="19098" y="2101"/>
                    <a:pt x="18777" y="1922"/>
                  </a:cubicBezTo>
                  <a:cubicBezTo>
                    <a:pt x="18551" y="1791"/>
                    <a:pt x="18313" y="1684"/>
                    <a:pt x="18074" y="1589"/>
                  </a:cubicBezTo>
                  <a:lnTo>
                    <a:pt x="18039" y="1565"/>
                  </a:lnTo>
                  <a:cubicBezTo>
                    <a:pt x="17979" y="1541"/>
                    <a:pt x="17920" y="1517"/>
                    <a:pt x="17860" y="1505"/>
                  </a:cubicBezTo>
                  <a:cubicBezTo>
                    <a:pt x="16777" y="1089"/>
                    <a:pt x="15205" y="672"/>
                    <a:pt x="13419" y="386"/>
                  </a:cubicBezTo>
                  <a:lnTo>
                    <a:pt x="13074" y="339"/>
                  </a:lnTo>
                  <a:lnTo>
                    <a:pt x="12752" y="291"/>
                  </a:lnTo>
                  <a:lnTo>
                    <a:pt x="12740" y="291"/>
                  </a:lnTo>
                  <a:cubicBezTo>
                    <a:pt x="12574" y="267"/>
                    <a:pt x="12407" y="243"/>
                    <a:pt x="12240" y="220"/>
                  </a:cubicBezTo>
                  <a:cubicBezTo>
                    <a:pt x="11966" y="184"/>
                    <a:pt x="11693" y="160"/>
                    <a:pt x="11419" y="136"/>
                  </a:cubicBezTo>
                  <a:lnTo>
                    <a:pt x="11026" y="101"/>
                  </a:lnTo>
                  <a:cubicBezTo>
                    <a:pt x="10249" y="35"/>
                    <a:pt x="9467" y="0"/>
                    <a:pt x="8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-7795801" y="1822000"/>
              <a:ext cx="2286462" cy="597611"/>
            </a:xfrm>
            <a:custGeom>
              <a:rect b="b" l="l" r="r" t="t"/>
              <a:pathLst>
                <a:path extrusionOk="0" h="5023" w="19218">
                  <a:moveTo>
                    <a:pt x="8406" y="1"/>
                  </a:moveTo>
                  <a:cubicBezTo>
                    <a:pt x="7891" y="1"/>
                    <a:pt x="7375" y="16"/>
                    <a:pt x="6859" y="45"/>
                  </a:cubicBezTo>
                  <a:cubicBezTo>
                    <a:pt x="6668" y="57"/>
                    <a:pt x="6478" y="69"/>
                    <a:pt x="6299" y="81"/>
                  </a:cubicBezTo>
                  <a:lnTo>
                    <a:pt x="6014" y="117"/>
                  </a:lnTo>
                  <a:lnTo>
                    <a:pt x="5835" y="128"/>
                  </a:lnTo>
                  <a:cubicBezTo>
                    <a:pt x="5740" y="140"/>
                    <a:pt x="5656" y="152"/>
                    <a:pt x="5573" y="164"/>
                  </a:cubicBezTo>
                  <a:lnTo>
                    <a:pt x="5371" y="188"/>
                  </a:lnTo>
                  <a:cubicBezTo>
                    <a:pt x="5216" y="212"/>
                    <a:pt x="5049" y="236"/>
                    <a:pt x="4894" y="259"/>
                  </a:cubicBezTo>
                  <a:lnTo>
                    <a:pt x="4644" y="307"/>
                  </a:lnTo>
                  <a:cubicBezTo>
                    <a:pt x="4561" y="319"/>
                    <a:pt x="4466" y="331"/>
                    <a:pt x="4382" y="355"/>
                  </a:cubicBezTo>
                  <a:lnTo>
                    <a:pt x="4120" y="402"/>
                  </a:lnTo>
                  <a:cubicBezTo>
                    <a:pt x="3942" y="438"/>
                    <a:pt x="3763" y="486"/>
                    <a:pt x="3597" y="533"/>
                  </a:cubicBezTo>
                  <a:lnTo>
                    <a:pt x="3347" y="593"/>
                  </a:lnTo>
                  <a:lnTo>
                    <a:pt x="3097" y="664"/>
                  </a:lnTo>
                  <a:lnTo>
                    <a:pt x="2846" y="748"/>
                  </a:lnTo>
                  <a:cubicBezTo>
                    <a:pt x="2763" y="771"/>
                    <a:pt x="2680" y="795"/>
                    <a:pt x="2596" y="831"/>
                  </a:cubicBezTo>
                  <a:cubicBezTo>
                    <a:pt x="1763" y="1105"/>
                    <a:pt x="989" y="1510"/>
                    <a:pt x="299" y="2033"/>
                  </a:cubicBezTo>
                  <a:cubicBezTo>
                    <a:pt x="108" y="2236"/>
                    <a:pt x="1" y="2462"/>
                    <a:pt x="60" y="2700"/>
                  </a:cubicBezTo>
                  <a:cubicBezTo>
                    <a:pt x="132" y="2974"/>
                    <a:pt x="525" y="3248"/>
                    <a:pt x="751" y="3403"/>
                  </a:cubicBezTo>
                  <a:cubicBezTo>
                    <a:pt x="1168" y="3665"/>
                    <a:pt x="1632" y="3867"/>
                    <a:pt x="2108" y="3998"/>
                  </a:cubicBezTo>
                  <a:cubicBezTo>
                    <a:pt x="3120" y="4296"/>
                    <a:pt x="4144" y="4522"/>
                    <a:pt x="5192" y="4677"/>
                  </a:cubicBezTo>
                  <a:cubicBezTo>
                    <a:pt x="6658" y="4904"/>
                    <a:pt x="8135" y="5023"/>
                    <a:pt x="9622" y="5023"/>
                  </a:cubicBezTo>
                  <a:cubicBezTo>
                    <a:pt x="9693" y="5023"/>
                    <a:pt x="9764" y="5022"/>
                    <a:pt x="9835" y="5022"/>
                  </a:cubicBezTo>
                  <a:cubicBezTo>
                    <a:pt x="12562" y="5010"/>
                    <a:pt x="15396" y="4617"/>
                    <a:pt x="17967" y="3677"/>
                  </a:cubicBezTo>
                  <a:cubicBezTo>
                    <a:pt x="18241" y="3593"/>
                    <a:pt x="18491" y="3450"/>
                    <a:pt x="18718" y="3260"/>
                  </a:cubicBezTo>
                  <a:cubicBezTo>
                    <a:pt x="19218" y="2748"/>
                    <a:pt x="18896" y="2248"/>
                    <a:pt x="18432" y="1926"/>
                  </a:cubicBezTo>
                  <a:cubicBezTo>
                    <a:pt x="18206" y="1783"/>
                    <a:pt x="17967" y="1676"/>
                    <a:pt x="17717" y="1593"/>
                  </a:cubicBezTo>
                  <a:lnTo>
                    <a:pt x="17682" y="1569"/>
                  </a:lnTo>
                  <a:cubicBezTo>
                    <a:pt x="17622" y="1545"/>
                    <a:pt x="17563" y="1521"/>
                    <a:pt x="17503" y="1510"/>
                  </a:cubicBezTo>
                  <a:cubicBezTo>
                    <a:pt x="17420" y="1474"/>
                    <a:pt x="17324" y="1438"/>
                    <a:pt x="17229" y="1402"/>
                  </a:cubicBezTo>
                  <a:cubicBezTo>
                    <a:pt x="15872" y="926"/>
                    <a:pt x="14479" y="593"/>
                    <a:pt x="13062" y="390"/>
                  </a:cubicBezTo>
                  <a:lnTo>
                    <a:pt x="12717" y="343"/>
                  </a:lnTo>
                  <a:lnTo>
                    <a:pt x="12407" y="295"/>
                  </a:lnTo>
                  <a:lnTo>
                    <a:pt x="12383" y="295"/>
                  </a:lnTo>
                  <a:cubicBezTo>
                    <a:pt x="12217" y="271"/>
                    <a:pt x="12050" y="248"/>
                    <a:pt x="11883" y="236"/>
                  </a:cubicBezTo>
                  <a:cubicBezTo>
                    <a:pt x="11609" y="200"/>
                    <a:pt x="11336" y="164"/>
                    <a:pt x="11062" y="140"/>
                  </a:cubicBezTo>
                  <a:lnTo>
                    <a:pt x="10669" y="105"/>
                  </a:lnTo>
                  <a:cubicBezTo>
                    <a:pt x="9918" y="34"/>
                    <a:pt x="9163" y="1"/>
                    <a:pt x="8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-7750483" y="2309711"/>
              <a:ext cx="2195803" cy="917535"/>
            </a:xfrm>
            <a:custGeom>
              <a:rect b="b" l="l" r="r" t="t"/>
              <a:pathLst>
                <a:path extrusionOk="0" h="7712" w="18456">
                  <a:moveTo>
                    <a:pt x="18346" y="0"/>
                  </a:moveTo>
                  <a:cubicBezTo>
                    <a:pt x="18212" y="0"/>
                    <a:pt x="18018" y="181"/>
                    <a:pt x="18099" y="292"/>
                  </a:cubicBezTo>
                  <a:cubicBezTo>
                    <a:pt x="18127" y="329"/>
                    <a:pt x="18159" y="344"/>
                    <a:pt x="18191" y="344"/>
                  </a:cubicBezTo>
                  <a:cubicBezTo>
                    <a:pt x="18285" y="344"/>
                    <a:pt x="18385" y="226"/>
                    <a:pt x="18420" y="173"/>
                  </a:cubicBezTo>
                  <a:cubicBezTo>
                    <a:pt x="18444" y="126"/>
                    <a:pt x="18456" y="54"/>
                    <a:pt x="18408" y="18"/>
                  </a:cubicBezTo>
                  <a:cubicBezTo>
                    <a:pt x="18391" y="6"/>
                    <a:pt x="18369" y="0"/>
                    <a:pt x="18346" y="0"/>
                  </a:cubicBezTo>
                  <a:close/>
                  <a:moveTo>
                    <a:pt x="17018" y="353"/>
                  </a:moveTo>
                  <a:cubicBezTo>
                    <a:pt x="16967" y="353"/>
                    <a:pt x="16912" y="376"/>
                    <a:pt x="16861" y="411"/>
                  </a:cubicBezTo>
                  <a:cubicBezTo>
                    <a:pt x="16730" y="483"/>
                    <a:pt x="16670" y="638"/>
                    <a:pt x="16682" y="780"/>
                  </a:cubicBezTo>
                  <a:cubicBezTo>
                    <a:pt x="16718" y="876"/>
                    <a:pt x="16801" y="947"/>
                    <a:pt x="16908" y="947"/>
                  </a:cubicBezTo>
                  <a:cubicBezTo>
                    <a:pt x="17015" y="935"/>
                    <a:pt x="17099" y="888"/>
                    <a:pt x="17158" y="792"/>
                  </a:cubicBezTo>
                  <a:cubicBezTo>
                    <a:pt x="17206" y="697"/>
                    <a:pt x="17206" y="590"/>
                    <a:pt x="17170" y="495"/>
                  </a:cubicBezTo>
                  <a:cubicBezTo>
                    <a:pt x="17143" y="393"/>
                    <a:pt x="17085" y="353"/>
                    <a:pt x="17018" y="353"/>
                  </a:cubicBezTo>
                  <a:close/>
                  <a:moveTo>
                    <a:pt x="329" y="138"/>
                  </a:moveTo>
                  <a:cubicBezTo>
                    <a:pt x="1" y="138"/>
                    <a:pt x="176" y="1096"/>
                    <a:pt x="494" y="1096"/>
                  </a:cubicBezTo>
                  <a:cubicBezTo>
                    <a:pt x="559" y="1096"/>
                    <a:pt x="630" y="1056"/>
                    <a:pt x="704" y="959"/>
                  </a:cubicBezTo>
                  <a:cubicBezTo>
                    <a:pt x="763" y="864"/>
                    <a:pt x="787" y="733"/>
                    <a:pt x="763" y="614"/>
                  </a:cubicBezTo>
                  <a:cubicBezTo>
                    <a:pt x="739" y="471"/>
                    <a:pt x="668" y="340"/>
                    <a:pt x="561" y="245"/>
                  </a:cubicBezTo>
                  <a:cubicBezTo>
                    <a:pt x="466" y="170"/>
                    <a:pt x="389" y="138"/>
                    <a:pt x="329" y="138"/>
                  </a:cubicBezTo>
                  <a:close/>
                  <a:moveTo>
                    <a:pt x="14333" y="1084"/>
                  </a:moveTo>
                  <a:cubicBezTo>
                    <a:pt x="14197" y="1084"/>
                    <a:pt x="13995" y="1266"/>
                    <a:pt x="14086" y="1388"/>
                  </a:cubicBezTo>
                  <a:cubicBezTo>
                    <a:pt x="14114" y="1421"/>
                    <a:pt x="14144" y="1434"/>
                    <a:pt x="14175" y="1434"/>
                  </a:cubicBezTo>
                  <a:cubicBezTo>
                    <a:pt x="14265" y="1434"/>
                    <a:pt x="14360" y="1319"/>
                    <a:pt x="14396" y="1257"/>
                  </a:cubicBezTo>
                  <a:cubicBezTo>
                    <a:pt x="14432" y="1209"/>
                    <a:pt x="14444" y="1150"/>
                    <a:pt x="14396" y="1114"/>
                  </a:cubicBezTo>
                  <a:lnTo>
                    <a:pt x="14396" y="1102"/>
                  </a:lnTo>
                  <a:cubicBezTo>
                    <a:pt x="14378" y="1090"/>
                    <a:pt x="14357" y="1084"/>
                    <a:pt x="14333" y="1084"/>
                  </a:cubicBezTo>
                  <a:close/>
                  <a:moveTo>
                    <a:pt x="17731" y="758"/>
                  </a:moveTo>
                  <a:cubicBezTo>
                    <a:pt x="17661" y="758"/>
                    <a:pt x="17586" y="789"/>
                    <a:pt x="17515" y="840"/>
                  </a:cubicBezTo>
                  <a:cubicBezTo>
                    <a:pt x="17349" y="947"/>
                    <a:pt x="17218" y="1173"/>
                    <a:pt x="17265" y="1340"/>
                  </a:cubicBezTo>
                  <a:lnTo>
                    <a:pt x="17265" y="1352"/>
                  </a:lnTo>
                  <a:cubicBezTo>
                    <a:pt x="17310" y="1476"/>
                    <a:pt x="17429" y="1567"/>
                    <a:pt x="17563" y="1567"/>
                  </a:cubicBezTo>
                  <a:cubicBezTo>
                    <a:pt x="17571" y="1567"/>
                    <a:pt x="17579" y="1567"/>
                    <a:pt x="17587" y="1566"/>
                  </a:cubicBezTo>
                  <a:cubicBezTo>
                    <a:pt x="17718" y="1566"/>
                    <a:pt x="17849" y="1483"/>
                    <a:pt x="17920" y="1364"/>
                  </a:cubicBezTo>
                  <a:cubicBezTo>
                    <a:pt x="17980" y="1233"/>
                    <a:pt x="17992" y="1090"/>
                    <a:pt x="17956" y="959"/>
                  </a:cubicBezTo>
                  <a:cubicBezTo>
                    <a:pt x="17908" y="815"/>
                    <a:pt x="17825" y="758"/>
                    <a:pt x="17731" y="758"/>
                  </a:cubicBezTo>
                  <a:close/>
                  <a:moveTo>
                    <a:pt x="5148" y="1675"/>
                  </a:moveTo>
                  <a:cubicBezTo>
                    <a:pt x="5097" y="1675"/>
                    <a:pt x="5041" y="1697"/>
                    <a:pt x="4990" y="1733"/>
                  </a:cubicBezTo>
                  <a:cubicBezTo>
                    <a:pt x="4871" y="1804"/>
                    <a:pt x="4799" y="1947"/>
                    <a:pt x="4811" y="2102"/>
                  </a:cubicBezTo>
                  <a:cubicBezTo>
                    <a:pt x="4844" y="2190"/>
                    <a:pt x="4918" y="2258"/>
                    <a:pt x="5014" y="2258"/>
                  </a:cubicBezTo>
                  <a:cubicBezTo>
                    <a:pt x="5022" y="2258"/>
                    <a:pt x="5030" y="2258"/>
                    <a:pt x="5038" y="2257"/>
                  </a:cubicBezTo>
                  <a:cubicBezTo>
                    <a:pt x="5145" y="2257"/>
                    <a:pt x="5228" y="2197"/>
                    <a:pt x="5288" y="2114"/>
                  </a:cubicBezTo>
                  <a:cubicBezTo>
                    <a:pt x="5335" y="2019"/>
                    <a:pt x="5335" y="1912"/>
                    <a:pt x="5311" y="1816"/>
                  </a:cubicBezTo>
                  <a:cubicBezTo>
                    <a:pt x="5277" y="1714"/>
                    <a:pt x="5216" y="1675"/>
                    <a:pt x="5148" y="1675"/>
                  </a:cubicBezTo>
                  <a:close/>
                  <a:moveTo>
                    <a:pt x="17942" y="2208"/>
                  </a:moveTo>
                  <a:cubicBezTo>
                    <a:pt x="17591" y="2208"/>
                    <a:pt x="17307" y="3098"/>
                    <a:pt x="17728" y="3098"/>
                  </a:cubicBezTo>
                  <a:cubicBezTo>
                    <a:pt x="17750" y="3098"/>
                    <a:pt x="17775" y="3096"/>
                    <a:pt x="17801" y="3090"/>
                  </a:cubicBezTo>
                  <a:cubicBezTo>
                    <a:pt x="17908" y="3055"/>
                    <a:pt x="17992" y="3007"/>
                    <a:pt x="18063" y="2924"/>
                  </a:cubicBezTo>
                  <a:cubicBezTo>
                    <a:pt x="18170" y="2816"/>
                    <a:pt x="18230" y="2674"/>
                    <a:pt x="18230" y="2531"/>
                  </a:cubicBezTo>
                  <a:cubicBezTo>
                    <a:pt x="18218" y="2376"/>
                    <a:pt x="18111" y="2245"/>
                    <a:pt x="17968" y="2209"/>
                  </a:cubicBezTo>
                  <a:cubicBezTo>
                    <a:pt x="17959" y="2208"/>
                    <a:pt x="17951" y="2208"/>
                    <a:pt x="17942" y="2208"/>
                  </a:cubicBezTo>
                  <a:close/>
                  <a:moveTo>
                    <a:pt x="1661" y="1965"/>
                  </a:moveTo>
                  <a:cubicBezTo>
                    <a:pt x="1565" y="1965"/>
                    <a:pt x="1468" y="1990"/>
                    <a:pt x="1382" y="2043"/>
                  </a:cubicBezTo>
                  <a:cubicBezTo>
                    <a:pt x="1013" y="2293"/>
                    <a:pt x="1251" y="2816"/>
                    <a:pt x="1525" y="3031"/>
                  </a:cubicBezTo>
                  <a:lnTo>
                    <a:pt x="1525" y="3043"/>
                  </a:lnTo>
                  <a:cubicBezTo>
                    <a:pt x="1610" y="3110"/>
                    <a:pt x="1712" y="3142"/>
                    <a:pt x="1815" y="3142"/>
                  </a:cubicBezTo>
                  <a:cubicBezTo>
                    <a:pt x="1858" y="3142"/>
                    <a:pt x="1900" y="3136"/>
                    <a:pt x="1942" y="3126"/>
                  </a:cubicBezTo>
                  <a:cubicBezTo>
                    <a:pt x="2061" y="3066"/>
                    <a:pt x="2156" y="2971"/>
                    <a:pt x="2192" y="2840"/>
                  </a:cubicBezTo>
                  <a:cubicBezTo>
                    <a:pt x="2287" y="2602"/>
                    <a:pt x="2240" y="2328"/>
                    <a:pt x="2061" y="2138"/>
                  </a:cubicBezTo>
                  <a:cubicBezTo>
                    <a:pt x="1954" y="2023"/>
                    <a:pt x="1807" y="1965"/>
                    <a:pt x="1661" y="1965"/>
                  </a:cubicBezTo>
                  <a:close/>
                  <a:moveTo>
                    <a:pt x="17376" y="3330"/>
                  </a:moveTo>
                  <a:cubicBezTo>
                    <a:pt x="17324" y="3330"/>
                    <a:pt x="17269" y="3352"/>
                    <a:pt x="17218" y="3388"/>
                  </a:cubicBezTo>
                  <a:cubicBezTo>
                    <a:pt x="17099" y="3459"/>
                    <a:pt x="17027" y="3614"/>
                    <a:pt x="17039" y="3757"/>
                  </a:cubicBezTo>
                  <a:cubicBezTo>
                    <a:pt x="17075" y="3852"/>
                    <a:pt x="17170" y="3924"/>
                    <a:pt x="17265" y="3924"/>
                  </a:cubicBezTo>
                  <a:cubicBezTo>
                    <a:pt x="17372" y="3912"/>
                    <a:pt x="17456" y="3864"/>
                    <a:pt x="17515" y="3769"/>
                  </a:cubicBezTo>
                  <a:cubicBezTo>
                    <a:pt x="17563" y="3674"/>
                    <a:pt x="17563" y="3567"/>
                    <a:pt x="17539" y="3471"/>
                  </a:cubicBezTo>
                  <a:cubicBezTo>
                    <a:pt x="17505" y="3369"/>
                    <a:pt x="17444" y="3330"/>
                    <a:pt x="17376" y="3330"/>
                  </a:cubicBezTo>
                  <a:close/>
                  <a:moveTo>
                    <a:pt x="305" y="3373"/>
                  </a:moveTo>
                  <a:cubicBezTo>
                    <a:pt x="242" y="3373"/>
                    <a:pt x="180" y="3394"/>
                    <a:pt x="132" y="3436"/>
                  </a:cubicBezTo>
                  <a:cubicBezTo>
                    <a:pt x="61" y="3531"/>
                    <a:pt x="85" y="3709"/>
                    <a:pt x="156" y="3888"/>
                  </a:cubicBezTo>
                  <a:cubicBezTo>
                    <a:pt x="233" y="4068"/>
                    <a:pt x="367" y="4230"/>
                    <a:pt x="493" y="4230"/>
                  </a:cubicBezTo>
                  <a:cubicBezTo>
                    <a:pt x="542" y="4230"/>
                    <a:pt x="589" y="4206"/>
                    <a:pt x="632" y="4150"/>
                  </a:cubicBezTo>
                  <a:cubicBezTo>
                    <a:pt x="692" y="4031"/>
                    <a:pt x="704" y="3888"/>
                    <a:pt x="656" y="3769"/>
                  </a:cubicBezTo>
                  <a:cubicBezTo>
                    <a:pt x="632" y="3638"/>
                    <a:pt x="573" y="3531"/>
                    <a:pt x="478" y="3436"/>
                  </a:cubicBezTo>
                  <a:cubicBezTo>
                    <a:pt x="430" y="3394"/>
                    <a:pt x="367" y="3373"/>
                    <a:pt x="305" y="3373"/>
                  </a:cubicBezTo>
                  <a:close/>
                  <a:moveTo>
                    <a:pt x="3026" y="3471"/>
                  </a:moveTo>
                  <a:cubicBezTo>
                    <a:pt x="2516" y="3471"/>
                    <a:pt x="2671" y="4293"/>
                    <a:pt x="3085" y="4388"/>
                  </a:cubicBezTo>
                  <a:cubicBezTo>
                    <a:pt x="3137" y="4398"/>
                    <a:pt x="3193" y="4405"/>
                    <a:pt x="3248" y="4405"/>
                  </a:cubicBezTo>
                  <a:cubicBezTo>
                    <a:pt x="3384" y="4405"/>
                    <a:pt x="3517" y="4367"/>
                    <a:pt x="3585" y="4257"/>
                  </a:cubicBezTo>
                  <a:cubicBezTo>
                    <a:pt x="3692" y="4090"/>
                    <a:pt x="3609" y="3912"/>
                    <a:pt x="3502" y="3769"/>
                  </a:cubicBezTo>
                  <a:cubicBezTo>
                    <a:pt x="3406" y="3602"/>
                    <a:pt x="3228" y="3495"/>
                    <a:pt x="3037" y="3471"/>
                  </a:cubicBezTo>
                  <a:cubicBezTo>
                    <a:pt x="3034" y="3471"/>
                    <a:pt x="3030" y="3471"/>
                    <a:pt x="3026" y="3471"/>
                  </a:cubicBezTo>
                  <a:close/>
                  <a:moveTo>
                    <a:pt x="1710" y="3968"/>
                  </a:moveTo>
                  <a:cubicBezTo>
                    <a:pt x="1650" y="3968"/>
                    <a:pt x="1591" y="3977"/>
                    <a:pt x="1537" y="3995"/>
                  </a:cubicBezTo>
                  <a:cubicBezTo>
                    <a:pt x="1347" y="4078"/>
                    <a:pt x="1287" y="4305"/>
                    <a:pt x="1263" y="4507"/>
                  </a:cubicBezTo>
                  <a:cubicBezTo>
                    <a:pt x="1204" y="5043"/>
                    <a:pt x="1573" y="5472"/>
                    <a:pt x="2109" y="5579"/>
                  </a:cubicBezTo>
                  <a:cubicBezTo>
                    <a:pt x="2167" y="5599"/>
                    <a:pt x="2226" y="5609"/>
                    <a:pt x="2285" y="5609"/>
                  </a:cubicBezTo>
                  <a:cubicBezTo>
                    <a:pt x="2429" y="5609"/>
                    <a:pt x="2570" y="5549"/>
                    <a:pt x="2680" y="5448"/>
                  </a:cubicBezTo>
                  <a:cubicBezTo>
                    <a:pt x="2799" y="5281"/>
                    <a:pt x="2823" y="5067"/>
                    <a:pt x="2752" y="4876"/>
                  </a:cubicBezTo>
                  <a:cubicBezTo>
                    <a:pt x="2621" y="4459"/>
                    <a:pt x="2299" y="4126"/>
                    <a:pt x="1882" y="3995"/>
                  </a:cubicBezTo>
                  <a:cubicBezTo>
                    <a:pt x="1829" y="3977"/>
                    <a:pt x="1769" y="3968"/>
                    <a:pt x="1710" y="3968"/>
                  </a:cubicBezTo>
                  <a:close/>
                  <a:moveTo>
                    <a:pt x="8104" y="5739"/>
                  </a:moveTo>
                  <a:cubicBezTo>
                    <a:pt x="8055" y="5739"/>
                    <a:pt x="8003" y="5759"/>
                    <a:pt x="7955" y="5793"/>
                  </a:cubicBezTo>
                  <a:cubicBezTo>
                    <a:pt x="7836" y="5876"/>
                    <a:pt x="7764" y="6019"/>
                    <a:pt x="7776" y="6174"/>
                  </a:cubicBezTo>
                  <a:lnTo>
                    <a:pt x="7776" y="6162"/>
                  </a:lnTo>
                  <a:cubicBezTo>
                    <a:pt x="7812" y="6269"/>
                    <a:pt x="7907" y="6329"/>
                    <a:pt x="8002" y="6329"/>
                  </a:cubicBezTo>
                  <a:cubicBezTo>
                    <a:pt x="8109" y="6329"/>
                    <a:pt x="8205" y="6269"/>
                    <a:pt x="8252" y="6186"/>
                  </a:cubicBezTo>
                  <a:cubicBezTo>
                    <a:pt x="8300" y="6091"/>
                    <a:pt x="8312" y="5983"/>
                    <a:pt x="8276" y="5888"/>
                  </a:cubicBezTo>
                  <a:cubicBezTo>
                    <a:pt x="8241" y="5782"/>
                    <a:pt x="8176" y="5739"/>
                    <a:pt x="8104" y="5739"/>
                  </a:cubicBezTo>
                  <a:close/>
                  <a:moveTo>
                    <a:pt x="1139" y="5801"/>
                  </a:moveTo>
                  <a:cubicBezTo>
                    <a:pt x="1101" y="5801"/>
                    <a:pt x="1067" y="5809"/>
                    <a:pt x="1037" y="5829"/>
                  </a:cubicBezTo>
                  <a:cubicBezTo>
                    <a:pt x="807" y="5993"/>
                    <a:pt x="1111" y="6349"/>
                    <a:pt x="1356" y="6349"/>
                  </a:cubicBezTo>
                  <a:cubicBezTo>
                    <a:pt x="1377" y="6349"/>
                    <a:pt x="1398" y="6346"/>
                    <a:pt x="1418" y="6341"/>
                  </a:cubicBezTo>
                  <a:cubicBezTo>
                    <a:pt x="1793" y="6226"/>
                    <a:pt x="1402" y="5801"/>
                    <a:pt x="1139" y="5801"/>
                  </a:cubicBezTo>
                  <a:close/>
                  <a:moveTo>
                    <a:pt x="16754" y="5287"/>
                  </a:moveTo>
                  <a:cubicBezTo>
                    <a:pt x="16624" y="5287"/>
                    <a:pt x="16488" y="5330"/>
                    <a:pt x="16372" y="5424"/>
                  </a:cubicBezTo>
                  <a:cubicBezTo>
                    <a:pt x="16110" y="5626"/>
                    <a:pt x="15658" y="6388"/>
                    <a:pt x="16158" y="6567"/>
                  </a:cubicBezTo>
                  <a:cubicBezTo>
                    <a:pt x="16196" y="6582"/>
                    <a:pt x="16234" y="6589"/>
                    <a:pt x="16272" y="6589"/>
                  </a:cubicBezTo>
                  <a:cubicBezTo>
                    <a:pt x="16416" y="6589"/>
                    <a:pt x="16560" y="6497"/>
                    <a:pt x="16682" y="6412"/>
                  </a:cubicBezTo>
                  <a:cubicBezTo>
                    <a:pt x="16884" y="6293"/>
                    <a:pt x="17051" y="6126"/>
                    <a:pt x="17158" y="5924"/>
                  </a:cubicBezTo>
                  <a:cubicBezTo>
                    <a:pt x="17335" y="5537"/>
                    <a:pt x="17066" y="5287"/>
                    <a:pt x="16754" y="5287"/>
                  </a:cubicBezTo>
                  <a:close/>
                  <a:moveTo>
                    <a:pt x="15687" y="6538"/>
                  </a:moveTo>
                  <a:cubicBezTo>
                    <a:pt x="15475" y="6538"/>
                    <a:pt x="15171" y="6814"/>
                    <a:pt x="15313" y="6996"/>
                  </a:cubicBezTo>
                  <a:cubicBezTo>
                    <a:pt x="15349" y="7044"/>
                    <a:pt x="15392" y="7063"/>
                    <a:pt x="15439" y="7063"/>
                  </a:cubicBezTo>
                  <a:cubicBezTo>
                    <a:pt x="15576" y="7063"/>
                    <a:pt x="15736" y="6894"/>
                    <a:pt x="15789" y="6805"/>
                  </a:cubicBezTo>
                  <a:cubicBezTo>
                    <a:pt x="15837" y="6734"/>
                    <a:pt x="15860" y="6626"/>
                    <a:pt x="15789" y="6567"/>
                  </a:cubicBezTo>
                  <a:cubicBezTo>
                    <a:pt x="15760" y="6547"/>
                    <a:pt x="15725" y="6538"/>
                    <a:pt x="15687" y="6538"/>
                  </a:cubicBezTo>
                  <a:close/>
                  <a:moveTo>
                    <a:pt x="10785" y="6966"/>
                  </a:moveTo>
                  <a:cubicBezTo>
                    <a:pt x="10649" y="6966"/>
                    <a:pt x="10447" y="7146"/>
                    <a:pt x="10538" y="7257"/>
                  </a:cubicBezTo>
                  <a:cubicBezTo>
                    <a:pt x="10566" y="7295"/>
                    <a:pt x="10597" y="7309"/>
                    <a:pt x="10629" y="7309"/>
                  </a:cubicBezTo>
                  <a:cubicBezTo>
                    <a:pt x="10719" y="7309"/>
                    <a:pt x="10813" y="7191"/>
                    <a:pt x="10848" y="7138"/>
                  </a:cubicBezTo>
                  <a:cubicBezTo>
                    <a:pt x="10884" y="7091"/>
                    <a:pt x="10895" y="7019"/>
                    <a:pt x="10848" y="6984"/>
                  </a:cubicBezTo>
                  <a:cubicBezTo>
                    <a:pt x="10830" y="6971"/>
                    <a:pt x="10808" y="6966"/>
                    <a:pt x="10785" y="6966"/>
                  </a:cubicBezTo>
                  <a:close/>
                  <a:moveTo>
                    <a:pt x="8675" y="6540"/>
                  </a:moveTo>
                  <a:cubicBezTo>
                    <a:pt x="8476" y="6540"/>
                    <a:pt x="8307" y="6631"/>
                    <a:pt x="8264" y="6888"/>
                  </a:cubicBezTo>
                  <a:lnTo>
                    <a:pt x="8264" y="6900"/>
                  </a:lnTo>
                  <a:cubicBezTo>
                    <a:pt x="8240" y="7043"/>
                    <a:pt x="8276" y="7186"/>
                    <a:pt x="8359" y="7305"/>
                  </a:cubicBezTo>
                  <a:cubicBezTo>
                    <a:pt x="8502" y="7518"/>
                    <a:pt x="8850" y="7712"/>
                    <a:pt x="9151" y="7712"/>
                  </a:cubicBezTo>
                  <a:cubicBezTo>
                    <a:pt x="9253" y="7712"/>
                    <a:pt x="9350" y="7690"/>
                    <a:pt x="9431" y="7638"/>
                  </a:cubicBezTo>
                  <a:cubicBezTo>
                    <a:pt x="9741" y="7448"/>
                    <a:pt x="9598" y="6984"/>
                    <a:pt x="9360" y="6805"/>
                  </a:cubicBezTo>
                  <a:cubicBezTo>
                    <a:pt x="9203" y="6674"/>
                    <a:pt x="8917" y="6540"/>
                    <a:pt x="8675" y="6540"/>
                  </a:cubicBezTo>
                  <a:close/>
                </a:path>
              </a:pathLst>
            </a:custGeom>
            <a:solidFill>
              <a:srgbClr val="F1C161">
                <a:alpha val="66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-7657920" y="1847612"/>
              <a:ext cx="1914903" cy="416650"/>
            </a:xfrm>
            <a:custGeom>
              <a:rect b="b" l="l" r="r" t="t"/>
              <a:pathLst>
                <a:path extrusionOk="0" h="3502" w="16095">
                  <a:moveTo>
                    <a:pt x="5638" y="0"/>
                  </a:moveTo>
                  <a:cubicBezTo>
                    <a:pt x="5558" y="0"/>
                    <a:pt x="5491" y="25"/>
                    <a:pt x="5486" y="92"/>
                  </a:cubicBezTo>
                  <a:cubicBezTo>
                    <a:pt x="5479" y="171"/>
                    <a:pt x="5617" y="215"/>
                    <a:pt x="5739" y="215"/>
                  </a:cubicBezTo>
                  <a:cubicBezTo>
                    <a:pt x="5821" y="215"/>
                    <a:pt x="5895" y="195"/>
                    <a:pt x="5915" y="152"/>
                  </a:cubicBezTo>
                  <a:cubicBezTo>
                    <a:pt x="5926" y="128"/>
                    <a:pt x="5915" y="104"/>
                    <a:pt x="5903" y="81"/>
                  </a:cubicBezTo>
                  <a:cubicBezTo>
                    <a:pt x="5863" y="40"/>
                    <a:pt x="5740" y="0"/>
                    <a:pt x="5638" y="0"/>
                  </a:cubicBezTo>
                  <a:close/>
                  <a:moveTo>
                    <a:pt x="4709" y="126"/>
                  </a:moveTo>
                  <a:cubicBezTo>
                    <a:pt x="4584" y="126"/>
                    <a:pt x="4479" y="167"/>
                    <a:pt x="4474" y="283"/>
                  </a:cubicBezTo>
                  <a:cubicBezTo>
                    <a:pt x="4467" y="402"/>
                    <a:pt x="4674" y="467"/>
                    <a:pt x="4860" y="467"/>
                  </a:cubicBezTo>
                  <a:cubicBezTo>
                    <a:pt x="4991" y="467"/>
                    <a:pt x="5111" y="435"/>
                    <a:pt x="5141" y="366"/>
                  </a:cubicBezTo>
                  <a:cubicBezTo>
                    <a:pt x="5153" y="331"/>
                    <a:pt x="5141" y="283"/>
                    <a:pt x="5117" y="259"/>
                  </a:cubicBezTo>
                  <a:cubicBezTo>
                    <a:pt x="5057" y="193"/>
                    <a:pt x="4867" y="126"/>
                    <a:pt x="4709" y="126"/>
                  </a:cubicBezTo>
                  <a:close/>
                  <a:moveTo>
                    <a:pt x="3995" y="262"/>
                  </a:moveTo>
                  <a:cubicBezTo>
                    <a:pt x="3915" y="262"/>
                    <a:pt x="3848" y="287"/>
                    <a:pt x="3843" y="354"/>
                  </a:cubicBezTo>
                  <a:cubicBezTo>
                    <a:pt x="3836" y="430"/>
                    <a:pt x="3963" y="470"/>
                    <a:pt x="4081" y="470"/>
                  </a:cubicBezTo>
                  <a:cubicBezTo>
                    <a:pt x="4168" y="470"/>
                    <a:pt x="4251" y="448"/>
                    <a:pt x="4272" y="402"/>
                  </a:cubicBezTo>
                  <a:lnTo>
                    <a:pt x="4283" y="402"/>
                  </a:lnTo>
                  <a:cubicBezTo>
                    <a:pt x="4283" y="378"/>
                    <a:pt x="4283" y="354"/>
                    <a:pt x="4260" y="342"/>
                  </a:cubicBezTo>
                  <a:cubicBezTo>
                    <a:pt x="4219" y="302"/>
                    <a:pt x="4097" y="262"/>
                    <a:pt x="3995" y="262"/>
                  </a:cubicBezTo>
                  <a:close/>
                  <a:moveTo>
                    <a:pt x="12255" y="400"/>
                  </a:moveTo>
                  <a:cubicBezTo>
                    <a:pt x="12129" y="400"/>
                    <a:pt x="12021" y="441"/>
                    <a:pt x="12011" y="557"/>
                  </a:cubicBezTo>
                  <a:cubicBezTo>
                    <a:pt x="12004" y="676"/>
                    <a:pt x="12214" y="741"/>
                    <a:pt x="12404" y="741"/>
                  </a:cubicBezTo>
                  <a:cubicBezTo>
                    <a:pt x="12537" y="741"/>
                    <a:pt x="12660" y="709"/>
                    <a:pt x="12689" y="640"/>
                  </a:cubicBezTo>
                  <a:cubicBezTo>
                    <a:pt x="12701" y="604"/>
                    <a:pt x="12689" y="557"/>
                    <a:pt x="12665" y="533"/>
                  </a:cubicBezTo>
                  <a:cubicBezTo>
                    <a:pt x="12606" y="466"/>
                    <a:pt x="12415" y="400"/>
                    <a:pt x="12255" y="400"/>
                  </a:cubicBezTo>
                  <a:close/>
                  <a:moveTo>
                    <a:pt x="1337" y="1057"/>
                  </a:moveTo>
                  <a:cubicBezTo>
                    <a:pt x="1193" y="1057"/>
                    <a:pt x="1074" y="1105"/>
                    <a:pt x="1069" y="1235"/>
                  </a:cubicBezTo>
                  <a:cubicBezTo>
                    <a:pt x="1055" y="1383"/>
                    <a:pt x="1298" y="1464"/>
                    <a:pt x="1517" y="1464"/>
                  </a:cubicBezTo>
                  <a:cubicBezTo>
                    <a:pt x="1669" y="1464"/>
                    <a:pt x="1809" y="1425"/>
                    <a:pt x="1843" y="1343"/>
                  </a:cubicBezTo>
                  <a:cubicBezTo>
                    <a:pt x="1855" y="1295"/>
                    <a:pt x="1843" y="1247"/>
                    <a:pt x="1819" y="1224"/>
                  </a:cubicBezTo>
                  <a:cubicBezTo>
                    <a:pt x="1745" y="1137"/>
                    <a:pt x="1521" y="1057"/>
                    <a:pt x="1337" y="1057"/>
                  </a:cubicBezTo>
                  <a:close/>
                  <a:moveTo>
                    <a:pt x="14054" y="848"/>
                  </a:moveTo>
                  <a:cubicBezTo>
                    <a:pt x="13787" y="848"/>
                    <a:pt x="13562" y="938"/>
                    <a:pt x="13546" y="1188"/>
                  </a:cubicBezTo>
                  <a:cubicBezTo>
                    <a:pt x="13526" y="1460"/>
                    <a:pt x="13976" y="1610"/>
                    <a:pt x="14383" y="1610"/>
                  </a:cubicBezTo>
                  <a:cubicBezTo>
                    <a:pt x="14670" y="1610"/>
                    <a:pt x="14935" y="1536"/>
                    <a:pt x="14999" y="1378"/>
                  </a:cubicBezTo>
                  <a:cubicBezTo>
                    <a:pt x="15023" y="1295"/>
                    <a:pt x="14999" y="1212"/>
                    <a:pt x="14940" y="1152"/>
                  </a:cubicBezTo>
                  <a:cubicBezTo>
                    <a:pt x="14812" y="998"/>
                    <a:pt x="14398" y="848"/>
                    <a:pt x="14054" y="848"/>
                  </a:cubicBezTo>
                  <a:close/>
                  <a:moveTo>
                    <a:pt x="15614" y="1358"/>
                  </a:moveTo>
                  <a:cubicBezTo>
                    <a:pt x="15490" y="1358"/>
                    <a:pt x="15385" y="1399"/>
                    <a:pt x="15380" y="1509"/>
                  </a:cubicBezTo>
                  <a:cubicBezTo>
                    <a:pt x="15373" y="1633"/>
                    <a:pt x="15573" y="1697"/>
                    <a:pt x="15757" y="1697"/>
                  </a:cubicBezTo>
                  <a:cubicBezTo>
                    <a:pt x="15891" y="1697"/>
                    <a:pt x="16017" y="1663"/>
                    <a:pt x="16047" y="1593"/>
                  </a:cubicBezTo>
                  <a:cubicBezTo>
                    <a:pt x="16059" y="1557"/>
                    <a:pt x="16047" y="1521"/>
                    <a:pt x="16023" y="1497"/>
                  </a:cubicBezTo>
                  <a:cubicBezTo>
                    <a:pt x="15963" y="1424"/>
                    <a:pt x="15773" y="1358"/>
                    <a:pt x="15614" y="1358"/>
                  </a:cubicBezTo>
                  <a:close/>
                  <a:moveTo>
                    <a:pt x="525" y="1487"/>
                  </a:moveTo>
                  <a:cubicBezTo>
                    <a:pt x="260" y="1487"/>
                    <a:pt x="37" y="1575"/>
                    <a:pt x="21" y="1819"/>
                  </a:cubicBezTo>
                  <a:cubicBezTo>
                    <a:pt x="0" y="2090"/>
                    <a:pt x="444" y="2236"/>
                    <a:pt x="849" y="2236"/>
                  </a:cubicBezTo>
                  <a:cubicBezTo>
                    <a:pt x="1136" y="2236"/>
                    <a:pt x="1404" y="2163"/>
                    <a:pt x="1474" y="2009"/>
                  </a:cubicBezTo>
                  <a:cubicBezTo>
                    <a:pt x="1497" y="1926"/>
                    <a:pt x="1474" y="1843"/>
                    <a:pt x="1414" y="1783"/>
                  </a:cubicBezTo>
                  <a:cubicBezTo>
                    <a:pt x="1286" y="1635"/>
                    <a:pt x="870" y="1487"/>
                    <a:pt x="525" y="1487"/>
                  </a:cubicBezTo>
                  <a:close/>
                  <a:moveTo>
                    <a:pt x="15275" y="2749"/>
                  </a:moveTo>
                  <a:cubicBezTo>
                    <a:pt x="15026" y="2749"/>
                    <a:pt x="14807" y="2811"/>
                    <a:pt x="14785" y="2986"/>
                  </a:cubicBezTo>
                  <a:cubicBezTo>
                    <a:pt x="14765" y="3159"/>
                    <a:pt x="15116" y="3246"/>
                    <a:pt x="15457" y="3246"/>
                  </a:cubicBezTo>
                  <a:cubicBezTo>
                    <a:pt x="15727" y="3246"/>
                    <a:pt x="15990" y="3191"/>
                    <a:pt x="16059" y="3081"/>
                  </a:cubicBezTo>
                  <a:cubicBezTo>
                    <a:pt x="16094" y="3033"/>
                    <a:pt x="16059" y="2974"/>
                    <a:pt x="16011" y="2926"/>
                  </a:cubicBezTo>
                  <a:cubicBezTo>
                    <a:pt x="15908" y="2836"/>
                    <a:pt x="15570" y="2749"/>
                    <a:pt x="15275" y="2749"/>
                  </a:cubicBezTo>
                  <a:close/>
                  <a:moveTo>
                    <a:pt x="2710" y="2946"/>
                  </a:moveTo>
                  <a:cubicBezTo>
                    <a:pt x="2588" y="2946"/>
                    <a:pt x="2484" y="2985"/>
                    <a:pt x="2474" y="3093"/>
                  </a:cubicBezTo>
                  <a:cubicBezTo>
                    <a:pt x="2467" y="3217"/>
                    <a:pt x="2671" y="3281"/>
                    <a:pt x="2858" y="3281"/>
                  </a:cubicBezTo>
                  <a:cubicBezTo>
                    <a:pt x="2994" y="3281"/>
                    <a:pt x="3122" y="3247"/>
                    <a:pt x="3152" y="3176"/>
                  </a:cubicBezTo>
                  <a:cubicBezTo>
                    <a:pt x="3164" y="3140"/>
                    <a:pt x="3152" y="3105"/>
                    <a:pt x="3117" y="3081"/>
                  </a:cubicBezTo>
                  <a:cubicBezTo>
                    <a:pt x="3063" y="3013"/>
                    <a:pt x="2870" y="2946"/>
                    <a:pt x="2710" y="2946"/>
                  </a:cubicBezTo>
                  <a:close/>
                  <a:moveTo>
                    <a:pt x="14270" y="3286"/>
                  </a:moveTo>
                  <a:cubicBezTo>
                    <a:pt x="14190" y="3286"/>
                    <a:pt x="14123" y="3311"/>
                    <a:pt x="14118" y="3379"/>
                  </a:cubicBezTo>
                  <a:cubicBezTo>
                    <a:pt x="14111" y="3457"/>
                    <a:pt x="14249" y="3501"/>
                    <a:pt x="14371" y="3501"/>
                  </a:cubicBezTo>
                  <a:cubicBezTo>
                    <a:pt x="14453" y="3501"/>
                    <a:pt x="14527" y="3481"/>
                    <a:pt x="14547" y="3438"/>
                  </a:cubicBezTo>
                  <a:cubicBezTo>
                    <a:pt x="14559" y="3414"/>
                    <a:pt x="14547" y="3390"/>
                    <a:pt x="14535" y="3367"/>
                  </a:cubicBezTo>
                  <a:cubicBezTo>
                    <a:pt x="14495" y="3327"/>
                    <a:pt x="14372" y="3286"/>
                    <a:pt x="14270" y="3286"/>
                  </a:cubicBezTo>
                  <a:close/>
                </a:path>
              </a:pathLst>
            </a:custGeom>
            <a:solidFill>
              <a:srgbClr val="FFE1A1">
                <a:alpha val="51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-7795803" y="2129650"/>
              <a:ext cx="1945003" cy="289942"/>
            </a:xfrm>
            <a:custGeom>
              <a:rect b="b" l="l" r="r" t="t"/>
              <a:pathLst>
                <a:path extrusionOk="0" h="2437" w="16348">
                  <a:moveTo>
                    <a:pt x="1" y="0"/>
                  </a:moveTo>
                  <a:cubicBezTo>
                    <a:pt x="23" y="50"/>
                    <a:pt x="51" y="97"/>
                    <a:pt x="82" y="143"/>
                  </a:cubicBezTo>
                  <a:lnTo>
                    <a:pt x="82" y="143"/>
                  </a:lnTo>
                  <a:cubicBezTo>
                    <a:pt x="53" y="96"/>
                    <a:pt x="26" y="49"/>
                    <a:pt x="1" y="0"/>
                  </a:cubicBezTo>
                  <a:close/>
                  <a:moveTo>
                    <a:pt x="82" y="143"/>
                  </a:moveTo>
                  <a:cubicBezTo>
                    <a:pt x="217" y="357"/>
                    <a:pt x="390" y="546"/>
                    <a:pt x="596" y="702"/>
                  </a:cubicBezTo>
                  <a:cubicBezTo>
                    <a:pt x="1239" y="1191"/>
                    <a:pt x="2025" y="1441"/>
                    <a:pt x="2798" y="1631"/>
                  </a:cubicBezTo>
                  <a:cubicBezTo>
                    <a:pt x="3001" y="1691"/>
                    <a:pt x="3191" y="1738"/>
                    <a:pt x="3394" y="1774"/>
                  </a:cubicBezTo>
                  <a:cubicBezTo>
                    <a:pt x="5463" y="2217"/>
                    <a:pt x="7571" y="2437"/>
                    <a:pt x="9680" y="2437"/>
                  </a:cubicBezTo>
                  <a:cubicBezTo>
                    <a:pt x="10689" y="2437"/>
                    <a:pt x="11699" y="2386"/>
                    <a:pt x="12704" y="2286"/>
                  </a:cubicBezTo>
                  <a:cubicBezTo>
                    <a:pt x="13836" y="2179"/>
                    <a:pt x="14967" y="1988"/>
                    <a:pt x="16026" y="1584"/>
                  </a:cubicBezTo>
                  <a:cubicBezTo>
                    <a:pt x="16133" y="1536"/>
                    <a:pt x="16241" y="1500"/>
                    <a:pt x="16348" y="1441"/>
                  </a:cubicBezTo>
                  <a:lnTo>
                    <a:pt x="16348" y="1441"/>
                  </a:lnTo>
                  <a:cubicBezTo>
                    <a:pt x="15395" y="1691"/>
                    <a:pt x="14431" y="1857"/>
                    <a:pt x="13455" y="1941"/>
                  </a:cubicBezTo>
                  <a:cubicBezTo>
                    <a:pt x="12131" y="2032"/>
                    <a:pt x="10816" y="2168"/>
                    <a:pt x="9487" y="2168"/>
                  </a:cubicBezTo>
                  <a:cubicBezTo>
                    <a:pt x="9262" y="2168"/>
                    <a:pt x="9037" y="2164"/>
                    <a:pt x="8811" y="2155"/>
                  </a:cubicBezTo>
                  <a:cubicBezTo>
                    <a:pt x="7251" y="2096"/>
                    <a:pt x="5716" y="1917"/>
                    <a:pt x="4180" y="1643"/>
                  </a:cubicBezTo>
                  <a:cubicBezTo>
                    <a:pt x="3430" y="1512"/>
                    <a:pt x="2679" y="1322"/>
                    <a:pt x="1953" y="1083"/>
                  </a:cubicBezTo>
                  <a:cubicBezTo>
                    <a:pt x="1393" y="941"/>
                    <a:pt x="457" y="686"/>
                    <a:pt x="82" y="143"/>
                  </a:cubicBezTo>
                  <a:close/>
                </a:path>
              </a:pathLst>
            </a:custGeom>
            <a:solidFill>
              <a:srgbClr val="FFF8E5">
                <a:alpha val="29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34"/>
          <p:cNvGrpSpPr/>
          <p:nvPr/>
        </p:nvGrpSpPr>
        <p:grpSpPr>
          <a:xfrm rot="-624463">
            <a:off x="2789444" y="3196770"/>
            <a:ext cx="1302684" cy="908797"/>
            <a:chOff x="10223474" y="1575058"/>
            <a:chExt cx="1547217" cy="1079393"/>
          </a:xfrm>
        </p:grpSpPr>
        <p:sp>
          <p:nvSpPr>
            <p:cNvPr id="267" name="Google Shape;267;p34"/>
            <p:cNvSpPr/>
            <p:nvPr/>
          </p:nvSpPr>
          <p:spPr>
            <a:xfrm rot="-640415">
              <a:off x="10344725" y="1945591"/>
              <a:ext cx="1383689" cy="585787"/>
            </a:xfrm>
            <a:custGeom>
              <a:rect b="b" l="l" r="r" t="t"/>
              <a:pathLst>
                <a:path extrusionOk="0" h="13151" w="31064">
                  <a:moveTo>
                    <a:pt x="1084" y="0"/>
                  </a:moveTo>
                  <a:cubicBezTo>
                    <a:pt x="1286" y="1619"/>
                    <a:pt x="1239" y="3262"/>
                    <a:pt x="929" y="4870"/>
                  </a:cubicBezTo>
                  <a:cubicBezTo>
                    <a:pt x="786" y="5679"/>
                    <a:pt x="584" y="6477"/>
                    <a:pt x="322" y="7251"/>
                  </a:cubicBezTo>
                  <a:cubicBezTo>
                    <a:pt x="262" y="7453"/>
                    <a:pt x="24" y="8025"/>
                    <a:pt x="1" y="8466"/>
                  </a:cubicBezTo>
                  <a:cubicBezTo>
                    <a:pt x="12" y="8751"/>
                    <a:pt x="1" y="8930"/>
                    <a:pt x="286" y="9061"/>
                  </a:cubicBezTo>
                  <a:cubicBezTo>
                    <a:pt x="584" y="9180"/>
                    <a:pt x="905" y="9275"/>
                    <a:pt x="1215" y="9335"/>
                  </a:cubicBezTo>
                  <a:cubicBezTo>
                    <a:pt x="1251" y="9335"/>
                    <a:pt x="1274" y="9358"/>
                    <a:pt x="1298" y="9382"/>
                  </a:cubicBezTo>
                  <a:cubicBezTo>
                    <a:pt x="1298" y="9406"/>
                    <a:pt x="1298" y="9442"/>
                    <a:pt x="1286" y="9466"/>
                  </a:cubicBezTo>
                  <a:cubicBezTo>
                    <a:pt x="1024" y="10251"/>
                    <a:pt x="2322" y="10418"/>
                    <a:pt x="2798" y="10442"/>
                  </a:cubicBezTo>
                  <a:cubicBezTo>
                    <a:pt x="2679" y="10621"/>
                    <a:pt x="2691" y="10871"/>
                    <a:pt x="2822" y="11037"/>
                  </a:cubicBezTo>
                  <a:cubicBezTo>
                    <a:pt x="2965" y="11204"/>
                    <a:pt x="3144" y="11323"/>
                    <a:pt x="3346" y="11394"/>
                  </a:cubicBezTo>
                  <a:cubicBezTo>
                    <a:pt x="3616" y="11504"/>
                    <a:pt x="3911" y="11623"/>
                    <a:pt x="4210" y="11623"/>
                  </a:cubicBezTo>
                  <a:cubicBezTo>
                    <a:pt x="4267" y="11623"/>
                    <a:pt x="4325" y="11618"/>
                    <a:pt x="4382" y="11609"/>
                  </a:cubicBezTo>
                  <a:lnTo>
                    <a:pt x="4382" y="11609"/>
                  </a:lnTo>
                  <a:cubicBezTo>
                    <a:pt x="4311" y="11621"/>
                    <a:pt x="4680" y="12133"/>
                    <a:pt x="4727" y="12168"/>
                  </a:cubicBezTo>
                  <a:cubicBezTo>
                    <a:pt x="4930" y="12323"/>
                    <a:pt x="5156" y="12442"/>
                    <a:pt x="5406" y="12526"/>
                  </a:cubicBezTo>
                  <a:cubicBezTo>
                    <a:pt x="5604" y="12592"/>
                    <a:pt x="5806" y="12626"/>
                    <a:pt x="6008" y="12626"/>
                  </a:cubicBezTo>
                  <a:cubicBezTo>
                    <a:pt x="6133" y="12626"/>
                    <a:pt x="6259" y="12613"/>
                    <a:pt x="6382" y="12585"/>
                  </a:cubicBezTo>
                  <a:cubicBezTo>
                    <a:pt x="6466" y="12561"/>
                    <a:pt x="7120" y="12371"/>
                    <a:pt x="7109" y="12311"/>
                  </a:cubicBezTo>
                  <a:lnTo>
                    <a:pt x="7109" y="12311"/>
                  </a:lnTo>
                  <a:cubicBezTo>
                    <a:pt x="7368" y="12907"/>
                    <a:pt x="8099" y="13150"/>
                    <a:pt x="8797" y="13150"/>
                  </a:cubicBezTo>
                  <a:cubicBezTo>
                    <a:pt x="9186" y="13150"/>
                    <a:pt x="9565" y="13074"/>
                    <a:pt x="9847" y="12942"/>
                  </a:cubicBezTo>
                  <a:cubicBezTo>
                    <a:pt x="10026" y="12823"/>
                    <a:pt x="10192" y="12668"/>
                    <a:pt x="10335" y="12502"/>
                  </a:cubicBezTo>
                  <a:cubicBezTo>
                    <a:pt x="10451" y="12362"/>
                    <a:pt x="10511" y="12234"/>
                    <a:pt x="10414" y="12173"/>
                  </a:cubicBezTo>
                  <a:lnTo>
                    <a:pt x="10414" y="12173"/>
                  </a:lnTo>
                  <a:cubicBezTo>
                    <a:pt x="10912" y="12469"/>
                    <a:pt x="11422" y="12764"/>
                    <a:pt x="11990" y="12823"/>
                  </a:cubicBezTo>
                  <a:cubicBezTo>
                    <a:pt x="12038" y="12827"/>
                    <a:pt x="12086" y="12829"/>
                    <a:pt x="12134" y="12829"/>
                  </a:cubicBezTo>
                  <a:cubicBezTo>
                    <a:pt x="12666" y="12829"/>
                    <a:pt x="13222" y="12588"/>
                    <a:pt x="13419" y="12097"/>
                  </a:cubicBezTo>
                  <a:cubicBezTo>
                    <a:pt x="13816" y="12489"/>
                    <a:pt x="14327" y="12680"/>
                    <a:pt x="14834" y="12680"/>
                  </a:cubicBezTo>
                  <a:cubicBezTo>
                    <a:pt x="15451" y="12680"/>
                    <a:pt x="16063" y="12396"/>
                    <a:pt x="16455" y="11847"/>
                  </a:cubicBezTo>
                  <a:cubicBezTo>
                    <a:pt x="16789" y="12037"/>
                    <a:pt x="17156" y="12128"/>
                    <a:pt x="17520" y="12128"/>
                  </a:cubicBezTo>
                  <a:cubicBezTo>
                    <a:pt x="18179" y="12128"/>
                    <a:pt x="18826" y="11828"/>
                    <a:pt x="19241" y="11275"/>
                  </a:cubicBezTo>
                  <a:cubicBezTo>
                    <a:pt x="19519" y="11567"/>
                    <a:pt x="19882" y="11704"/>
                    <a:pt x="20241" y="11704"/>
                  </a:cubicBezTo>
                  <a:cubicBezTo>
                    <a:pt x="20790" y="11704"/>
                    <a:pt x="21330" y="11382"/>
                    <a:pt x="21539" y="10799"/>
                  </a:cubicBezTo>
                  <a:cubicBezTo>
                    <a:pt x="21953" y="10967"/>
                    <a:pt x="22377" y="11135"/>
                    <a:pt x="22812" y="11135"/>
                  </a:cubicBezTo>
                  <a:cubicBezTo>
                    <a:pt x="22840" y="11135"/>
                    <a:pt x="22868" y="11134"/>
                    <a:pt x="22896" y="11133"/>
                  </a:cubicBezTo>
                  <a:cubicBezTo>
                    <a:pt x="23372" y="11121"/>
                    <a:pt x="23789" y="10811"/>
                    <a:pt x="23932" y="10359"/>
                  </a:cubicBezTo>
                  <a:cubicBezTo>
                    <a:pt x="24194" y="10417"/>
                    <a:pt x="24461" y="10446"/>
                    <a:pt x="24728" y="10446"/>
                  </a:cubicBezTo>
                  <a:cubicBezTo>
                    <a:pt x="25008" y="10446"/>
                    <a:pt x="25289" y="10414"/>
                    <a:pt x="25563" y="10347"/>
                  </a:cubicBezTo>
                  <a:cubicBezTo>
                    <a:pt x="25730" y="10311"/>
                    <a:pt x="25897" y="10251"/>
                    <a:pt x="26039" y="10168"/>
                  </a:cubicBezTo>
                  <a:cubicBezTo>
                    <a:pt x="26170" y="10073"/>
                    <a:pt x="26278" y="9918"/>
                    <a:pt x="26301" y="9751"/>
                  </a:cubicBezTo>
                  <a:cubicBezTo>
                    <a:pt x="26595" y="9944"/>
                    <a:pt x="26932" y="10038"/>
                    <a:pt x="27278" y="10038"/>
                  </a:cubicBezTo>
                  <a:cubicBezTo>
                    <a:pt x="27380" y="10038"/>
                    <a:pt x="27484" y="10030"/>
                    <a:pt x="27587" y="10013"/>
                  </a:cubicBezTo>
                  <a:cubicBezTo>
                    <a:pt x="28075" y="9918"/>
                    <a:pt x="28504" y="9656"/>
                    <a:pt x="28802" y="9251"/>
                  </a:cubicBezTo>
                  <a:cubicBezTo>
                    <a:pt x="28790" y="9228"/>
                    <a:pt x="28778" y="9204"/>
                    <a:pt x="28778" y="9168"/>
                  </a:cubicBezTo>
                  <a:lnTo>
                    <a:pt x="28778" y="9168"/>
                  </a:lnTo>
                  <a:cubicBezTo>
                    <a:pt x="29050" y="9183"/>
                    <a:pt x="29373" y="9233"/>
                    <a:pt x="29687" y="9233"/>
                  </a:cubicBezTo>
                  <a:cubicBezTo>
                    <a:pt x="30127" y="9233"/>
                    <a:pt x="30552" y="9135"/>
                    <a:pt x="30802" y="8704"/>
                  </a:cubicBezTo>
                  <a:cubicBezTo>
                    <a:pt x="31064" y="8263"/>
                    <a:pt x="30707" y="7465"/>
                    <a:pt x="30576" y="7013"/>
                  </a:cubicBezTo>
                  <a:cubicBezTo>
                    <a:pt x="30278" y="5965"/>
                    <a:pt x="30052" y="4882"/>
                    <a:pt x="29897" y="3798"/>
                  </a:cubicBezTo>
                  <a:cubicBezTo>
                    <a:pt x="29838" y="3334"/>
                    <a:pt x="29802" y="2858"/>
                    <a:pt x="29778" y="2381"/>
                  </a:cubicBezTo>
                  <a:cubicBezTo>
                    <a:pt x="29754" y="1738"/>
                    <a:pt x="29730" y="1084"/>
                    <a:pt x="29647" y="453"/>
                  </a:cubicBezTo>
                  <a:cubicBezTo>
                    <a:pt x="29629" y="452"/>
                    <a:pt x="29610" y="451"/>
                    <a:pt x="29592" y="451"/>
                  </a:cubicBezTo>
                  <a:cubicBezTo>
                    <a:pt x="29108" y="451"/>
                    <a:pt x="28604" y="741"/>
                    <a:pt x="28111" y="810"/>
                  </a:cubicBezTo>
                  <a:cubicBezTo>
                    <a:pt x="27373" y="917"/>
                    <a:pt x="26635" y="1024"/>
                    <a:pt x="25909" y="1131"/>
                  </a:cubicBezTo>
                  <a:cubicBezTo>
                    <a:pt x="24432" y="1334"/>
                    <a:pt x="22968" y="1536"/>
                    <a:pt x="21491" y="1727"/>
                  </a:cubicBezTo>
                  <a:cubicBezTo>
                    <a:pt x="18550" y="2096"/>
                    <a:pt x="15598" y="2453"/>
                    <a:pt x="12645" y="2762"/>
                  </a:cubicBezTo>
                  <a:cubicBezTo>
                    <a:pt x="10930" y="2941"/>
                    <a:pt x="9216" y="3120"/>
                    <a:pt x="7501" y="3298"/>
                  </a:cubicBezTo>
                  <a:cubicBezTo>
                    <a:pt x="5370" y="2191"/>
                    <a:pt x="3215" y="1096"/>
                    <a:pt x="10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4"/>
            <p:cNvSpPr/>
            <p:nvPr/>
          </p:nvSpPr>
          <p:spPr>
            <a:xfrm rot="-640415">
              <a:off x="10310160" y="1945340"/>
              <a:ext cx="1326986" cy="586322"/>
            </a:xfrm>
            <a:custGeom>
              <a:rect b="b" l="l" r="r" t="t"/>
              <a:pathLst>
                <a:path extrusionOk="0" h="13163" w="29791">
                  <a:moveTo>
                    <a:pt x="26040" y="6141"/>
                  </a:moveTo>
                  <a:lnTo>
                    <a:pt x="26040" y="6141"/>
                  </a:lnTo>
                  <a:cubicBezTo>
                    <a:pt x="26040" y="6142"/>
                    <a:pt x="26040" y="6143"/>
                    <a:pt x="26040" y="6144"/>
                  </a:cubicBezTo>
                  <a:cubicBezTo>
                    <a:pt x="26040" y="6143"/>
                    <a:pt x="26040" y="6142"/>
                    <a:pt x="26040" y="6141"/>
                  </a:cubicBezTo>
                  <a:close/>
                  <a:moveTo>
                    <a:pt x="1096" y="0"/>
                  </a:moveTo>
                  <a:cubicBezTo>
                    <a:pt x="1298" y="1620"/>
                    <a:pt x="1251" y="3263"/>
                    <a:pt x="941" y="4870"/>
                  </a:cubicBezTo>
                  <a:cubicBezTo>
                    <a:pt x="798" y="5680"/>
                    <a:pt x="584" y="6477"/>
                    <a:pt x="334" y="7251"/>
                  </a:cubicBezTo>
                  <a:cubicBezTo>
                    <a:pt x="263" y="7454"/>
                    <a:pt x="36" y="8025"/>
                    <a:pt x="1" y="8466"/>
                  </a:cubicBezTo>
                  <a:cubicBezTo>
                    <a:pt x="24" y="8763"/>
                    <a:pt x="13" y="8942"/>
                    <a:pt x="298" y="9073"/>
                  </a:cubicBezTo>
                  <a:cubicBezTo>
                    <a:pt x="596" y="9192"/>
                    <a:pt x="917" y="9287"/>
                    <a:pt x="1227" y="9347"/>
                  </a:cubicBezTo>
                  <a:cubicBezTo>
                    <a:pt x="1263" y="9347"/>
                    <a:pt x="1286" y="9370"/>
                    <a:pt x="1310" y="9394"/>
                  </a:cubicBezTo>
                  <a:cubicBezTo>
                    <a:pt x="1310" y="9418"/>
                    <a:pt x="1310" y="9454"/>
                    <a:pt x="1298" y="9478"/>
                  </a:cubicBezTo>
                  <a:cubicBezTo>
                    <a:pt x="1036" y="10263"/>
                    <a:pt x="2334" y="10430"/>
                    <a:pt x="2810" y="10454"/>
                  </a:cubicBezTo>
                  <a:cubicBezTo>
                    <a:pt x="2691" y="10633"/>
                    <a:pt x="2703" y="10883"/>
                    <a:pt x="2834" y="11049"/>
                  </a:cubicBezTo>
                  <a:cubicBezTo>
                    <a:pt x="2977" y="11216"/>
                    <a:pt x="3156" y="11335"/>
                    <a:pt x="3358" y="11406"/>
                  </a:cubicBezTo>
                  <a:cubicBezTo>
                    <a:pt x="3628" y="11516"/>
                    <a:pt x="3923" y="11635"/>
                    <a:pt x="4222" y="11635"/>
                  </a:cubicBezTo>
                  <a:cubicBezTo>
                    <a:pt x="4279" y="11635"/>
                    <a:pt x="4337" y="11630"/>
                    <a:pt x="4394" y="11621"/>
                  </a:cubicBezTo>
                  <a:lnTo>
                    <a:pt x="4394" y="11621"/>
                  </a:lnTo>
                  <a:cubicBezTo>
                    <a:pt x="4323" y="11633"/>
                    <a:pt x="4692" y="12145"/>
                    <a:pt x="4739" y="12180"/>
                  </a:cubicBezTo>
                  <a:cubicBezTo>
                    <a:pt x="4942" y="12335"/>
                    <a:pt x="5168" y="12454"/>
                    <a:pt x="5418" y="12538"/>
                  </a:cubicBezTo>
                  <a:cubicBezTo>
                    <a:pt x="5616" y="12604"/>
                    <a:pt x="5818" y="12638"/>
                    <a:pt x="6020" y="12638"/>
                  </a:cubicBezTo>
                  <a:cubicBezTo>
                    <a:pt x="6145" y="12638"/>
                    <a:pt x="6271" y="12625"/>
                    <a:pt x="6394" y="12597"/>
                  </a:cubicBezTo>
                  <a:cubicBezTo>
                    <a:pt x="6478" y="12573"/>
                    <a:pt x="7132" y="12383"/>
                    <a:pt x="7121" y="12323"/>
                  </a:cubicBezTo>
                  <a:lnTo>
                    <a:pt x="7121" y="12323"/>
                  </a:lnTo>
                  <a:cubicBezTo>
                    <a:pt x="7380" y="12919"/>
                    <a:pt x="8111" y="13162"/>
                    <a:pt x="8809" y="13162"/>
                  </a:cubicBezTo>
                  <a:cubicBezTo>
                    <a:pt x="9198" y="13162"/>
                    <a:pt x="9577" y="13086"/>
                    <a:pt x="9859" y="12954"/>
                  </a:cubicBezTo>
                  <a:cubicBezTo>
                    <a:pt x="10038" y="12835"/>
                    <a:pt x="10204" y="12680"/>
                    <a:pt x="10347" y="12514"/>
                  </a:cubicBezTo>
                  <a:cubicBezTo>
                    <a:pt x="10359" y="12430"/>
                    <a:pt x="10371" y="12335"/>
                    <a:pt x="10371" y="12252"/>
                  </a:cubicBezTo>
                  <a:lnTo>
                    <a:pt x="10371" y="12252"/>
                  </a:lnTo>
                  <a:cubicBezTo>
                    <a:pt x="10121" y="12430"/>
                    <a:pt x="9823" y="12561"/>
                    <a:pt x="9526" y="12633"/>
                  </a:cubicBezTo>
                  <a:cubicBezTo>
                    <a:pt x="9452" y="12652"/>
                    <a:pt x="9379" y="12661"/>
                    <a:pt x="9306" y="12661"/>
                  </a:cubicBezTo>
                  <a:cubicBezTo>
                    <a:pt x="9062" y="12661"/>
                    <a:pt x="8831" y="12557"/>
                    <a:pt x="8656" y="12383"/>
                  </a:cubicBezTo>
                  <a:cubicBezTo>
                    <a:pt x="8502" y="12168"/>
                    <a:pt x="8478" y="11883"/>
                    <a:pt x="8466" y="11621"/>
                  </a:cubicBezTo>
                  <a:cubicBezTo>
                    <a:pt x="8418" y="9799"/>
                    <a:pt x="8406" y="8013"/>
                    <a:pt x="8930" y="6239"/>
                  </a:cubicBezTo>
                  <a:cubicBezTo>
                    <a:pt x="8994" y="6018"/>
                    <a:pt x="9087" y="5930"/>
                    <a:pt x="9192" y="5930"/>
                  </a:cubicBezTo>
                  <a:cubicBezTo>
                    <a:pt x="9524" y="5930"/>
                    <a:pt x="9981" y="6793"/>
                    <a:pt x="10026" y="7073"/>
                  </a:cubicBezTo>
                  <a:cubicBezTo>
                    <a:pt x="10169" y="8120"/>
                    <a:pt x="10311" y="9180"/>
                    <a:pt x="10454" y="10228"/>
                  </a:cubicBezTo>
                  <a:cubicBezTo>
                    <a:pt x="10490" y="9204"/>
                    <a:pt x="10407" y="8108"/>
                    <a:pt x="10752" y="7120"/>
                  </a:cubicBezTo>
                  <a:cubicBezTo>
                    <a:pt x="10940" y="6572"/>
                    <a:pt x="11303" y="6045"/>
                    <a:pt x="11736" y="6045"/>
                  </a:cubicBezTo>
                  <a:cubicBezTo>
                    <a:pt x="11933" y="6045"/>
                    <a:pt x="12144" y="6154"/>
                    <a:pt x="12359" y="6418"/>
                  </a:cubicBezTo>
                  <a:cubicBezTo>
                    <a:pt x="13050" y="7263"/>
                    <a:pt x="13240" y="8739"/>
                    <a:pt x="13324" y="9811"/>
                  </a:cubicBezTo>
                  <a:cubicBezTo>
                    <a:pt x="13334" y="9262"/>
                    <a:pt x="13335" y="5504"/>
                    <a:pt x="14414" y="5504"/>
                  </a:cubicBezTo>
                  <a:cubicBezTo>
                    <a:pt x="14552" y="5504"/>
                    <a:pt x="14708" y="5566"/>
                    <a:pt x="14883" y="5703"/>
                  </a:cubicBezTo>
                  <a:cubicBezTo>
                    <a:pt x="15288" y="6025"/>
                    <a:pt x="15574" y="6680"/>
                    <a:pt x="15776" y="7156"/>
                  </a:cubicBezTo>
                  <a:cubicBezTo>
                    <a:pt x="16038" y="7775"/>
                    <a:pt x="16205" y="8442"/>
                    <a:pt x="16276" y="9120"/>
                  </a:cubicBezTo>
                  <a:cubicBezTo>
                    <a:pt x="16217" y="8454"/>
                    <a:pt x="16205" y="7787"/>
                    <a:pt x="16265" y="7132"/>
                  </a:cubicBezTo>
                  <a:cubicBezTo>
                    <a:pt x="16305" y="6750"/>
                    <a:pt x="16786" y="4978"/>
                    <a:pt x="17415" y="4978"/>
                  </a:cubicBezTo>
                  <a:cubicBezTo>
                    <a:pt x="17531" y="4978"/>
                    <a:pt x="17652" y="5038"/>
                    <a:pt x="17777" y="5179"/>
                  </a:cubicBezTo>
                  <a:cubicBezTo>
                    <a:pt x="18324" y="5811"/>
                    <a:pt x="18396" y="6501"/>
                    <a:pt x="18682" y="7239"/>
                  </a:cubicBezTo>
                  <a:cubicBezTo>
                    <a:pt x="18808" y="6680"/>
                    <a:pt x="19047" y="4429"/>
                    <a:pt x="19945" y="4429"/>
                  </a:cubicBezTo>
                  <a:cubicBezTo>
                    <a:pt x="20060" y="4429"/>
                    <a:pt x="20186" y="4466"/>
                    <a:pt x="20325" y="4548"/>
                  </a:cubicBezTo>
                  <a:cubicBezTo>
                    <a:pt x="20646" y="4739"/>
                    <a:pt x="20813" y="5275"/>
                    <a:pt x="20908" y="5608"/>
                  </a:cubicBezTo>
                  <a:cubicBezTo>
                    <a:pt x="21015" y="6037"/>
                    <a:pt x="21075" y="6477"/>
                    <a:pt x="21110" y="6918"/>
                  </a:cubicBezTo>
                  <a:cubicBezTo>
                    <a:pt x="21200" y="6411"/>
                    <a:pt x="21344" y="4023"/>
                    <a:pt x="22223" y="4023"/>
                  </a:cubicBezTo>
                  <a:cubicBezTo>
                    <a:pt x="22274" y="4023"/>
                    <a:pt x="22328" y="4031"/>
                    <a:pt x="22384" y="4048"/>
                  </a:cubicBezTo>
                  <a:cubicBezTo>
                    <a:pt x="22551" y="4120"/>
                    <a:pt x="22682" y="4251"/>
                    <a:pt x="22753" y="4429"/>
                  </a:cubicBezTo>
                  <a:cubicBezTo>
                    <a:pt x="23134" y="5120"/>
                    <a:pt x="23420" y="5882"/>
                    <a:pt x="23599" y="6656"/>
                  </a:cubicBezTo>
                  <a:cubicBezTo>
                    <a:pt x="23623" y="5882"/>
                    <a:pt x="23730" y="5120"/>
                    <a:pt x="23896" y="4358"/>
                  </a:cubicBezTo>
                  <a:cubicBezTo>
                    <a:pt x="23980" y="3941"/>
                    <a:pt x="24308" y="3524"/>
                    <a:pt x="24674" y="3524"/>
                  </a:cubicBezTo>
                  <a:cubicBezTo>
                    <a:pt x="24830" y="3524"/>
                    <a:pt x="24993" y="3601"/>
                    <a:pt x="25147" y="3786"/>
                  </a:cubicBezTo>
                  <a:cubicBezTo>
                    <a:pt x="25409" y="4108"/>
                    <a:pt x="25528" y="4584"/>
                    <a:pt x="25659" y="4953"/>
                  </a:cubicBezTo>
                  <a:cubicBezTo>
                    <a:pt x="25777" y="5274"/>
                    <a:pt x="26062" y="5807"/>
                    <a:pt x="26040" y="6141"/>
                  </a:cubicBezTo>
                  <a:lnTo>
                    <a:pt x="26040" y="6141"/>
                  </a:lnTo>
                  <a:cubicBezTo>
                    <a:pt x="26099" y="5273"/>
                    <a:pt x="26159" y="4393"/>
                    <a:pt x="26409" y="3560"/>
                  </a:cubicBezTo>
                  <a:cubicBezTo>
                    <a:pt x="26456" y="3370"/>
                    <a:pt x="26540" y="3191"/>
                    <a:pt x="26671" y="3036"/>
                  </a:cubicBezTo>
                  <a:cubicBezTo>
                    <a:pt x="26762" y="2944"/>
                    <a:pt x="26854" y="2903"/>
                    <a:pt x="26947" y="2903"/>
                  </a:cubicBezTo>
                  <a:cubicBezTo>
                    <a:pt x="27457" y="2903"/>
                    <a:pt x="27945" y="4141"/>
                    <a:pt x="27945" y="4525"/>
                  </a:cubicBezTo>
                  <a:lnTo>
                    <a:pt x="27945" y="2882"/>
                  </a:lnTo>
                  <a:cubicBezTo>
                    <a:pt x="27933" y="2727"/>
                    <a:pt x="27968" y="2572"/>
                    <a:pt x="28040" y="2429"/>
                  </a:cubicBezTo>
                  <a:cubicBezTo>
                    <a:pt x="28171" y="2274"/>
                    <a:pt x="28349" y="2191"/>
                    <a:pt x="28552" y="2191"/>
                  </a:cubicBezTo>
                  <a:cubicBezTo>
                    <a:pt x="28631" y="2184"/>
                    <a:pt x="28710" y="2181"/>
                    <a:pt x="28789" y="2181"/>
                  </a:cubicBezTo>
                  <a:cubicBezTo>
                    <a:pt x="29134" y="2181"/>
                    <a:pt x="29470" y="2246"/>
                    <a:pt x="29790" y="2382"/>
                  </a:cubicBezTo>
                  <a:cubicBezTo>
                    <a:pt x="29754" y="1739"/>
                    <a:pt x="29731" y="1084"/>
                    <a:pt x="29659" y="441"/>
                  </a:cubicBezTo>
                  <a:cubicBezTo>
                    <a:pt x="29649" y="441"/>
                    <a:pt x="29639" y="440"/>
                    <a:pt x="29629" y="440"/>
                  </a:cubicBezTo>
                  <a:cubicBezTo>
                    <a:pt x="29127" y="440"/>
                    <a:pt x="28613" y="728"/>
                    <a:pt x="28111" y="810"/>
                  </a:cubicBezTo>
                  <a:cubicBezTo>
                    <a:pt x="27385" y="917"/>
                    <a:pt x="26647" y="1024"/>
                    <a:pt x="25909" y="1131"/>
                  </a:cubicBezTo>
                  <a:cubicBezTo>
                    <a:pt x="24444" y="1334"/>
                    <a:pt x="22968" y="1536"/>
                    <a:pt x="21503" y="1727"/>
                  </a:cubicBezTo>
                  <a:cubicBezTo>
                    <a:pt x="18551" y="2096"/>
                    <a:pt x="15598" y="2453"/>
                    <a:pt x="12645" y="2763"/>
                  </a:cubicBezTo>
                  <a:cubicBezTo>
                    <a:pt x="10942" y="2941"/>
                    <a:pt x="9228" y="3120"/>
                    <a:pt x="7513" y="3298"/>
                  </a:cubicBezTo>
                  <a:cubicBezTo>
                    <a:pt x="5370" y="2191"/>
                    <a:pt x="3227" y="1096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4"/>
            <p:cNvSpPr/>
            <p:nvPr/>
          </p:nvSpPr>
          <p:spPr>
            <a:xfrm rot="-640415">
              <a:off x="10254224" y="1705740"/>
              <a:ext cx="1438878" cy="466456"/>
            </a:xfrm>
            <a:custGeom>
              <a:rect b="b" l="l" r="r" t="t"/>
              <a:pathLst>
                <a:path extrusionOk="0" h="10472" w="32303">
                  <a:moveTo>
                    <a:pt x="24200" y="0"/>
                  </a:moveTo>
                  <a:cubicBezTo>
                    <a:pt x="21842" y="0"/>
                    <a:pt x="10198" y="1084"/>
                    <a:pt x="4001" y="2125"/>
                  </a:cubicBezTo>
                  <a:cubicBezTo>
                    <a:pt x="3799" y="2149"/>
                    <a:pt x="3596" y="2185"/>
                    <a:pt x="3406" y="2220"/>
                  </a:cubicBezTo>
                  <a:cubicBezTo>
                    <a:pt x="2501" y="2363"/>
                    <a:pt x="1620" y="2566"/>
                    <a:pt x="739" y="2827"/>
                  </a:cubicBezTo>
                  <a:cubicBezTo>
                    <a:pt x="536" y="2875"/>
                    <a:pt x="358" y="2970"/>
                    <a:pt x="179" y="3089"/>
                  </a:cubicBezTo>
                  <a:lnTo>
                    <a:pt x="143" y="3125"/>
                  </a:lnTo>
                  <a:cubicBezTo>
                    <a:pt x="48" y="3244"/>
                    <a:pt x="1" y="3530"/>
                    <a:pt x="1" y="3899"/>
                  </a:cubicBezTo>
                  <a:cubicBezTo>
                    <a:pt x="12" y="4875"/>
                    <a:pt x="286" y="6411"/>
                    <a:pt x="477" y="6745"/>
                  </a:cubicBezTo>
                  <a:cubicBezTo>
                    <a:pt x="737" y="7183"/>
                    <a:pt x="8478" y="10472"/>
                    <a:pt x="9826" y="10472"/>
                  </a:cubicBezTo>
                  <a:cubicBezTo>
                    <a:pt x="9833" y="10472"/>
                    <a:pt x="9840" y="10471"/>
                    <a:pt x="9847" y="10471"/>
                  </a:cubicBezTo>
                  <a:cubicBezTo>
                    <a:pt x="10228" y="10471"/>
                    <a:pt x="12216" y="10174"/>
                    <a:pt x="14848" y="9745"/>
                  </a:cubicBezTo>
                  <a:cubicBezTo>
                    <a:pt x="15550" y="9638"/>
                    <a:pt x="16300" y="9519"/>
                    <a:pt x="17086" y="9388"/>
                  </a:cubicBezTo>
                  <a:cubicBezTo>
                    <a:pt x="18253" y="9197"/>
                    <a:pt x="19479" y="8995"/>
                    <a:pt x="20717" y="8781"/>
                  </a:cubicBezTo>
                  <a:lnTo>
                    <a:pt x="22765" y="8423"/>
                  </a:lnTo>
                  <a:cubicBezTo>
                    <a:pt x="27147" y="7661"/>
                    <a:pt x="31112" y="6911"/>
                    <a:pt x="31790" y="6649"/>
                  </a:cubicBezTo>
                  <a:cubicBezTo>
                    <a:pt x="31826" y="6637"/>
                    <a:pt x="31862" y="6626"/>
                    <a:pt x="31885" y="6590"/>
                  </a:cubicBezTo>
                  <a:cubicBezTo>
                    <a:pt x="31933" y="6495"/>
                    <a:pt x="31981" y="6387"/>
                    <a:pt x="32005" y="6280"/>
                  </a:cubicBezTo>
                  <a:cubicBezTo>
                    <a:pt x="32171" y="5542"/>
                    <a:pt x="32266" y="4792"/>
                    <a:pt x="32302" y="4042"/>
                  </a:cubicBezTo>
                  <a:lnTo>
                    <a:pt x="32302" y="3673"/>
                  </a:lnTo>
                  <a:cubicBezTo>
                    <a:pt x="32302" y="3256"/>
                    <a:pt x="32255" y="2911"/>
                    <a:pt x="32159" y="2744"/>
                  </a:cubicBezTo>
                  <a:cubicBezTo>
                    <a:pt x="32147" y="2720"/>
                    <a:pt x="32135" y="2697"/>
                    <a:pt x="32112" y="2685"/>
                  </a:cubicBezTo>
                  <a:cubicBezTo>
                    <a:pt x="31933" y="2506"/>
                    <a:pt x="31409" y="2232"/>
                    <a:pt x="30695" y="1935"/>
                  </a:cubicBezTo>
                  <a:lnTo>
                    <a:pt x="30350" y="1792"/>
                  </a:lnTo>
                  <a:cubicBezTo>
                    <a:pt x="28409" y="1006"/>
                    <a:pt x="25468" y="77"/>
                    <a:pt x="24444" y="6"/>
                  </a:cubicBezTo>
                  <a:cubicBezTo>
                    <a:pt x="24379" y="2"/>
                    <a:pt x="24298" y="0"/>
                    <a:pt x="24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4"/>
            <p:cNvSpPr/>
            <p:nvPr/>
          </p:nvSpPr>
          <p:spPr>
            <a:xfrm rot="-640415">
              <a:off x="10271507" y="1703385"/>
              <a:ext cx="1413399" cy="296212"/>
            </a:xfrm>
            <a:custGeom>
              <a:rect b="b" l="l" r="r" t="t"/>
              <a:pathLst>
                <a:path extrusionOk="0" h="6650" w="31731">
                  <a:moveTo>
                    <a:pt x="254" y="2749"/>
                  </a:moveTo>
                  <a:lnTo>
                    <a:pt x="254" y="2749"/>
                  </a:lnTo>
                  <a:cubicBezTo>
                    <a:pt x="175" y="2768"/>
                    <a:pt x="119" y="2785"/>
                    <a:pt x="87" y="2799"/>
                  </a:cubicBezTo>
                  <a:lnTo>
                    <a:pt x="87" y="2799"/>
                  </a:lnTo>
                  <a:cubicBezTo>
                    <a:pt x="140" y="2782"/>
                    <a:pt x="196" y="2765"/>
                    <a:pt x="254" y="2749"/>
                  </a:cubicBezTo>
                  <a:close/>
                  <a:moveTo>
                    <a:pt x="87" y="2799"/>
                  </a:moveTo>
                  <a:lnTo>
                    <a:pt x="87" y="2799"/>
                  </a:lnTo>
                  <a:cubicBezTo>
                    <a:pt x="58" y="2809"/>
                    <a:pt x="29" y="2818"/>
                    <a:pt x="1" y="2827"/>
                  </a:cubicBezTo>
                  <a:lnTo>
                    <a:pt x="60" y="2827"/>
                  </a:lnTo>
                  <a:cubicBezTo>
                    <a:pt x="54" y="2820"/>
                    <a:pt x="63" y="2810"/>
                    <a:pt x="87" y="2799"/>
                  </a:cubicBezTo>
                  <a:close/>
                  <a:moveTo>
                    <a:pt x="23483" y="1"/>
                  </a:moveTo>
                  <a:cubicBezTo>
                    <a:pt x="20697" y="1"/>
                    <a:pt x="4263" y="1577"/>
                    <a:pt x="254" y="2749"/>
                  </a:cubicBezTo>
                  <a:lnTo>
                    <a:pt x="254" y="2749"/>
                  </a:lnTo>
                  <a:cubicBezTo>
                    <a:pt x="2302" y="2247"/>
                    <a:pt x="19842" y="117"/>
                    <a:pt x="23227" y="117"/>
                  </a:cubicBezTo>
                  <a:cubicBezTo>
                    <a:pt x="23462" y="117"/>
                    <a:pt x="23629" y="127"/>
                    <a:pt x="23718" y="149"/>
                  </a:cubicBezTo>
                  <a:cubicBezTo>
                    <a:pt x="24908" y="446"/>
                    <a:pt x="31064" y="2494"/>
                    <a:pt x="31004" y="2661"/>
                  </a:cubicBezTo>
                  <a:cubicBezTo>
                    <a:pt x="30921" y="2875"/>
                    <a:pt x="13883" y="5506"/>
                    <a:pt x="10026" y="6054"/>
                  </a:cubicBezTo>
                  <a:cubicBezTo>
                    <a:pt x="18003" y="5054"/>
                    <a:pt x="25313" y="3863"/>
                    <a:pt x="31159" y="2863"/>
                  </a:cubicBezTo>
                  <a:lnTo>
                    <a:pt x="31159" y="2863"/>
                  </a:lnTo>
                  <a:cubicBezTo>
                    <a:pt x="31326" y="4066"/>
                    <a:pt x="31338" y="5471"/>
                    <a:pt x="31040" y="6649"/>
                  </a:cubicBezTo>
                  <a:cubicBezTo>
                    <a:pt x="31076" y="6637"/>
                    <a:pt x="31112" y="6626"/>
                    <a:pt x="31135" y="6590"/>
                  </a:cubicBezTo>
                  <a:cubicBezTo>
                    <a:pt x="31195" y="6495"/>
                    <a:pt x="31231" y="6387"/>
                    <a:pt x="31255" y="6280"/>
                  </a:cubicBezTo>
                  <a:cubicBezTo>
                    <a:pt x="31493" y="5363"/>
                    <a:pt x="31731" y="3018"/>
                    <a:pt x="31374" y="2685"/>
                  </a:cubicBezTo>
                  <a:cubicBezTo>
                    <a:pt x="30707" y="2030"/>
                    <a:pt x="25206" y="101"/>
                    <a:pt x="23706" y="6"/>
                  </a:cubicBezTo>
                  <a:cubicBezTo>
                    <a:pt x="23646" y="2"/>
                    <a:pt x="23572" y="1"/>
                    <a:pt x="234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34"/>
          <p:cNvGrpSpPr/>
          <p:nvPr/>
        </p:nvGrpSpPr>
        <p:grpSpPr>
          <a:xfrm>
            <a:off x="3534216" y="2623130"/>
            <a:ext cx="369021" cy="525182"/>
            <a:chOff x="3534216" y="2623130"/>
            <a:chExt cx="369021" cy="525182"/>
          </a:xfrm>
        </p:grpSpPr>
        <p:grpSp>
          <p:nvGrpSpPr>
            <p:cNvPr id="272" name="Google Shape;272;p34"/>
            <p:cNvGrpSpPr/>
            <p:nvPr/>
          </p:nvGrpSpPr>
          <p:grpSpPr>
            <a:xfrm>
              <a:off x="3778294" y="2623130"/>
              <a:ext cx="124942" cy="111169"/>
              <a:chOff x="4058800" y="1944400"/>
              <a:chExt cx="179825" cy="160025"/>
            </a:xfrm>
          </p:grpSpPr>
          <p:sp>
            <p:nvSpPr>
              <p:cNvPr id="273" name="Google Shape;273;p34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4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4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" name="Google Shape;276;p34"/>
            <p:cNvGrpSpPr/>
            <p:nvPr/>
          </p:nvGrpSpPr>
          <p:grpSpPr>
            <a:xfrm>
              <a:off x="3534216" y="2931062"/>
              <a:ext cx="244094" cy="217250"/>
              <a:chOff x="4058800" y="1944400"/>
              <a:chExt cx="179825" cy="160025"/>
            </a:xfrm>
          </p:grpSpPr>
          <p:sp>
            <p:nvSpPr>
              <p:cNvPr id="277" name="Google Shape;277;p34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4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34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0" name="Google Shape;280;p34"/>
          <p:cNvGrpSpPr/>
          <p:nvPr/>
        </p:nvGrpSpPr>
        <p:grpSpPr>
          <a:xfrm>
            <a:off x="2365314" y="3699631"/>
            <a:ext cx="448271" cy="563056"/>
            <a:chOff x="2365314" y="3699631"/>
            <a:chExt cx="448271" cy="563056"/>
          </a:xfrm>
        </p:grpSpPr>
        <p:sp>
          <p:nvSpPr>
            <p:cNvPr id="281" name="Google Shape;281;p34"/>
            <p:cNvSpPr/>
            <p:nvPr/>
          </p:nvSpPr>
          <p:spPr>
            <a:xfrm>
              <a:off x="2569491" y="4045437"/>
              <a:ext cx="244094" cy="217250"/>
            </a:xfrm>
            <a:custGeom>
              <a:rect b="b" l="l" r="r" t="t"/>
              <a:pathLst>
                <a:path extrusionOk="0" h="6401" w="7193">
                  <a:moveTo>
                    <a:pt x="4028" y="1"/>
                  </a:moveTo>
                  <a:cubicBezTo>
                    <a:pt x="2042" y="1"/>
                    <a:pt x="1" y="1581"/>
                    <a:pt x="1014" y="4168"/>
                  </a:cubicBezTo>
                  <a:cubicBezTo>
                    <a:pt x="1518" y="5461"/>
                    <a:pt x="2664" y="6400"/>
                    <a:pt x="3953" y="6400"/>
                  </a:cubicBezTo>
                  <a:cubicBezTo>
                    <a:pt x="4338" y="6400"/>
                    <a:pt x="4736" y="6316"/>
                    <a:pt x="5133" y="6133"/>
                  </a:cubicBezTo>
                  <a:cubicBezTo>
                    <a:pt x="6360" y="5549"/>
                    <a:pt x="7193" y="4180"/>
                    <a:pt x="7086" y="2823"/>
                  </a:cubicBezTo>
                  <a:cubicBezTo>
                    <a:pt x="6934" y="864"/>
                    <a:pt x="5496" y="1"/>
                    <a:pt x="40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2711237" y="4061966"/>
              <a:ext cx="48222" cy="26168"/>
            </a:xfrm>
            <a:custGeom>
              <a:rect b="b" l="l" r="r" t="t"/>
              <a:pathLst>
                <a:path extrusionOk="0" h="771" w="1421">
                  <a:moveTo>
                    <a:pt x="575" y="1"/>
                  </a:moveTo>
                  <a:cubicBezTo>
                    <a:pt x="0" y="1"/>
                    <a:pt x="426" y="771"/>
                    <a:pt x="1035" y="771"/>
                  </a:cubicBezTo>
                  <a:cubicBezTo>
                    <a:pt x="1102" y="771"/>
                    <a:pt x="1172" y="761"/>
                    <a:pt x="1242" y="741"/>
                  </a:cubicBezTo>
                  <a:cubicBezTo>
                    <a:pt x="1290" y="729"/>
                    <a:pt x="1325" y="705"/>
                    <a:pt x="1361" y="681"/>
                  </a:cubicBezTo>
                  <a:cubicBezTo>
                    <a:pt x="1409" y="621"/>
                    <a:pt x="1421" y="550"/>
                    <a:pt x="1385" y="490"/>
                  </a:cubicBezTo>
                  <a:cubicBezTo>
                    <a:pt x="1373" y="467"/>
                    <a:pt x="1361" y="443"/>
                    <a:pt x="1349" y="407"/>
                  </a:cubicBezTo>
                  <a:cubicBezTo>
                    <a:pt x="1266" y="264"/>
                    <a:pt x="1147" y="157"/>
                    <a:pt x="1004" y="86"/>
                  </a:cubicBezTo>
                  <a:cubicBezTo>
                    <a:pt x="885" y="38"/>
                    <a:pt x="754" y="2"/>
                    <a:pt x="623" y="2"/>
                  </a:cubicBezTo>
                  <a:cubicBezTo>
                    <a:pt x="606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2616601" y="4052705"/>
              <a:ext cx="181450" cy="158669"/>
            </a:xfrm>
            <a:custGeom>
              <a:rect b="b" l="l" r="r" t="t"/>
              <a:pathLst>
                <a:path extrusionOk="0" h="4675" w="5347">
                  <a:moveTo>
                    <a:pt x="2521" y="1"/>
                  </a:moveTo>
                  <a:cubicBezTo>
                    <a:pt x="1653" y="1"/>
                    <a:pt x="775" y="261"/>
                    <a:pt x="238" y="1004"/>
                  </a:cubicBezTo>
                  <a:cubicBezTo>
                    <a:pt x="0" y="1338"/>
                    <a:pt x="131" y="2004"/>
                    <a:pt x="203" y="2385"/>
                  </a:cubicBezTo>
                  <a:cubicBezTo>
                    <a:pt x="286" y="2862"/>
                    <a:pt x="500" y="3314"/>
                    <a:pt x="822" y="3695"/>
                  </a:cubicBezTo>
                  <a:cubicBezTo>
                    <a:pt x="1416" y="4327"/>
                    <a:pt x="2241" y="4674"/>
                    <a:pt x="3092" y="4674"/>
                  </a:cubicBezTo>
                  <a:cubicBezTo>
                    <a:pt x="3299" y="4674"/>
                    <a:pt x="3508" y="4654"/>
                    <a:pt x="3715" y="4612"/>
                  </a:cubicBezTo>
                  <a:cubicBezTo>
                    <a:pt x="4203" y="4540"/>
                    <a:pt x="4644" y="4290"/>
                    <a:pt x="4965" y="3909"/>
                  </a:cubicBezTo>
                  <a:cubicBezTo>
                    <a:pt x="5334" y="3421"/>
                    <a:pt x="5346" y="2754"/>
                    <a:pt x="5263" y="2147"/>
                  </a:cubicBezTo>
                  <a:cubicBezTo>
                    <a:pt x="5203" y="1707"/>
                    <a:pt x="5049" y="1302"/>
                    <a:pt x="4810" y="933"/>
                  </a:cubicBezTo>
                  <a:cubicBezTo>
                    <a:pt x="4441" y="433"/>
                    <a:pt x="3822" y="135"/>
                    <a:pt x="3203" y="52"/>
                  </a:cubicBezTo>
                  <a:cubicBezTo>
                    <a:pt x="2981" y="19"/>
                    <a:pt x="2751" y="1"/>
                    <a:pt x="2521" y="1"/>
                  </a:cubicBezTo>
                  <a:close/>
                </a:path>
              </a:pathLst>
            </a:custGeom>
            <a:solidFill>
              <a:srgbClr val="FFF8E5">
                <a:alpha val="29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2365314" y="3699631"/>
              <a:ext cx="124924" cy="111185"/>
            </a:xfrm>
            <a:custGeom>
              <a:rect b="b" l="l" r="r" t="t"/>
              <a:pathLst>
                <a:path extrusionOk="0" h="6401" w="7193">
                  <a:moveTo>
                    <a:pt x="4028" y="1"/>
                  </a:moveTo>
                  <a:cubicBezTo>
                    <a:pt x="2042" y="1"/>
                    <a:pt x="1" y="1581"/>
                    <a:pt x="1014" y="4168"/>
                  </a:cubicBezTo>
                  <a:cubicBezTo>
                    <a:pt x="1518" y="5461"/>
                    <a:pt x="2664" y="6400"/>
                    <a:pt x="3953" y="6400"/>
                  </a:cubicBezTo>
                  <a:cubicBezTo>
                    <a:pt x="4338" y="6400"/>
                    <a:pt x="4736" y="6316"/>
                    <a:pt x="5133" y="6133"/>
                  </a:cubicBezTo>
                  <a:cubicBezTo>
                    <a:pt x="6360" y="5549"/>
                    <a:pt x="7193" y="4180"/>
                    <a:pt x="7086" y="2823"/>
                  </a:cubicBezTo>
                  <a:cubicBezTo>
                    <a:pt x="6934" y="864"/>
                    <a:pt x="5496" y="1"/>
                    <a:pt x="40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2437858" y="3708090"/>
              <a:ext cx="24679" cy="13392"/>
            </a:xfrm>
            <a:custGeom>
              <a:rect b="b" l="l" r="r" t="t"/>
              <a:pathLst>
                <a:path extrusionOk="0" h="771" w="1421">
                  <a:moveTo>
                    <a:pt x="575" y="1"/>
                  </a:moveTo>
                  <a:cubicBezTo>
                    <a:pt x="0" y="1"/>
                    <a:pt x="426" y="771"/>
                    <a:pt x="1035" y="771"/>
                  </a:cubicBezTo>
                  <a:cubicBezTo>
                    <a:pt x="1102" y="771"/>
                    <a:pt x="1172" y="761"/>
                    <a:pt x="1242" y="741"/>
                  </a:cubicBezTo>
                  <a:cubicBezTo>
                    <a:pt x="1290" y="729"/>
                    <a:pt x="1325" y="705"/>
                    <a:pt x="1361" y="681"/>
                  </a:cubicBezTo>
                  <a:cubicBezTo>
                    <a:pt x="1409" y="621"/>
                    <a:pt x="1421" y="550"/>
                    <a:pt x="1385" y="490"/>
                  </a:cubicBezTo>
                  <a:cubicBezTo>
                    <a:pt x="1373" y="467"/>
                    <a:pt x="1361" y="443"/>
                    <a:pt x="1349" y="407"/>
                  </a:cubicBezTo>
                  <a:cubicBezTo>
                    <a:pt x="1266" y="264"/>
                    <a:pt x="1147" y="157"/>
                    <a:pt x="1004" y="86"/>
                  </a:cubicBezTo>
                  <a:cubicBezTo>
                    <a:pt x="885" y="38"/>
                    <a:pt x="754" y="2"/>
                    <a:pt x="623" y="2"/>
                  </a:cubicBezTo>
                  <a:cubicBezTo>
                    <a:pt x="606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2389424" y="3703350"/>
              <a:ext cx="92864" cy="81205"/>
            </a:xfrm>
            <a:custGeom>
              <a:rect b="b" l="l" r="r" t="t"/>
              <a:pathLst>
                <a:path extrusionOk="0" h="4675" w="5347">
                  <a:moveTo>
                    <a:pt x="2521" y="1"/>
                  </a:moveTo>
                  <a:cubicBezTo>
                    <a:pt x="1653" y="1"/>
                    <a:pt x="775" y="261"/>
                    <a:pt x="238" y="1004"/>
                  </a:cubicBezTo>
                  <a:cubicBezTo>
                    <a:pt x="0" y="1338"/>
                    <a:pt x="131" y="2004"/>
                    <a:pt x="203" y="2385"/>
                  </a:cubicBezTo>
                  <a:cubicBezTo>
                    <a:pt x="286" y="2862"/>
                    <a:pt x="500" y="3314"/>
                    <a:pt x="822" y="3695"/>
                  </a:cubicBezTo>
                  <a:cubicBezTo>
                    <a:pt x="1416" y="4327"/>
                    <a:pt x="2241" y="4674"/>
                    <a:pt x="3092" y="4674"/>
                  </a:cubicBezTo>
                  <a:cubicBezTo>
                    <a:pt x="3299" y="4674"/>
                    <a:pt x="3508" y="4654"/>
                    <a:pt x="3715" y="4612"/>
                  </a:cubicBezTo>
                  <a:cubicBezTo>
                    <a:pt x="4203" y="4540"/>
                    <a:pt x="4644" y="4290"/>
                    <a:pt x="4965" y="3909"/>
                  </a:cubicBezTo>
                  <a:cubicBezTo>
                    <a:pt x="5334" y="3421"/>
                    <a:pt x="5346" y="2754"/>
                    <a:pt x="5263" y="2147"/>
                  </a:cubicBezTo>
                  <a:cubicBezTo>
                    <a:pt x="5203" y="1707"/>
                    <a:pt x="5049" y="1302"/>
                    <a:pt x="4810" y="933"/>
                  </a:cubicBezTo>
                  <a:cubicBezTo>
                    <a:pt x="4441" y="433"/>
                    <a:pt x="3822" y="135"/>
                    <a:pt x="3203" y="52"/>
                  </a:cubicBezTo>
                  <a:cubicBezTo>
                    <a:pt x="2981" y="19"/>
                    <a:pt x="2751" y="1"/>
                    <a:pt x="2521" y="1"/>
                  </a:cubicBezTo>
                  <a:close/>
                </a:path>
              </a:pathLst>
            </a:custGeom>
            <a:solidFill>
              <a:srgbClr val="FFF8E5">
                <a:alpha val="29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34"/>
          <p:cNvGrpSpPr/>
          <p:nvPr/>
        </p:nvGrpSpPr>
        <p:grpSpPr>
          <a:xfrm>
            <a:off x="269544" y="3148289"/>
            <a:ext cx="807719" cy="774002"/>
            <a:chOff x="269544" y="3148289"/>
            <a:chExt cx="807719" cy="774002"/>
          </a:xfrm>
        </p:grpSpPr>
        <p:grpSp>
          <p:nvGrpSpPr>
            <p:cNvPr id="288" name="Google Shape;288;p34"/>
            <p:cNvGrpSpPr/>
            <p:nvPr/>
          </p:nvGrpSpPr>
          <p:grpSpPr>
            <a:xfrm>
              <a:off x="269544" y="3148289"/>
              <a:ext cx="402628" cy="358248"/>
              <a:chOff x="4058800" y="1944400"/>
              <a:chExt cx="179825" cy="160025"/>
            </a:xfrm>
          </p:grpSpPr>
          <p:sp>
            <p:nvSpPr>
              <p:cNvPr id="289" name="Google Shape;289;p34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34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34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" name="Google Shape;292;p34"/>
            <p:cNvGrpSpPr/>
            <p:nvPr/>
          </p:nvGrpSpPr>
          <p:grpSpPr>
            <a:xfrm>
              <a:off x="830005" y="3292866"/>
              <a:ext cx="244094" cy="217202"/>
              <a:chOff x="4058800" y="1944400"/>
              <a:chExt cx="179825" cy="160025"/>
            </a:xfrm>
          </p:grpSpPr>
          <p:sp>
            <p:nvSpPr>
              <p:cNvPr id="293" name="Google Shape;293;p34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34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34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" name="Google Shape;296;p34"/>
            <p:cNvGrpSpPr/>
            <p:nvPr/>
          </p:nvGrpSpPr>
          <p:grpSpPr>
            <a:xfrm>
              <a:off x="952339" y="3811106"/>
              <a:ext cx="124924" cy="111185"/>
              <a:chOff x="4058800" y="1944400"/>
              <a:chExt cx="179825" cy="160025"/>
            </a:xfrm>
          </p:grpSpPr>
          <p:sp>
            <p:nvSpPr>
              <p:cNvPr id="297" name="Google Shape;297;p34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34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34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0" name="Google Shape;300;p34"/>
          <p:cNvSpPr/>
          <p:nvPr/>
        </p:nvSpPr>
        <p:spPr>
          <a:xfrm>
            <a:off x="1388200" y="683652"/>
            <a:ext cx="460641" cy="409502"/>
          </a:xfrm>
          <a:custGeom>
            <a:rect b="b" l="l" r="r" t="t"/>
            <a:pathLst>
              <a:path extrusionOk="0" h="20027" w="22528">
                <a:moveTo>
                  <a:pt x="10847" y="1"/>
                </a:moveTo>
                <a:cubicBezTo>
                  <a:pt x="10668" y="2334"/>
                  <a:pt x="10490" y="4668"/>
                  <a:pt x="10311" y="7002"/>
                </a:cubicBezTo>
                <a:cubicBezTo>
                  <a:pt x="10276" y="7490"/>
                  <a:pt x="10228" y="8002"/>
                  <a:pt x="9823" y="8395"/>
                </a:cubicBezTo>
                <a:cubicBezTo>
                  <a:pt x="9359" y="8835"/>
                  <a:pt x="8537" y="8990"/>
                  <a:pt x="7799" y="9097"/>
                </a:cubicBezTo>
                <a:cubicBezTo>
                  <a:pt x="5477" y="9442"/>
                  <a:pt x="3370" y="9633"/>
                  <a:pt x="1072" y="9847"/>
                </a:cubicBezTo>
                <a:cubicBezTo>
                  <a:pt x="715" y="9883"/>
                  <a:pt x="370" y="9907"/>
                  <a:pt x="0" y="9954"/>
                </a:cubicBezTo>
                <a:cubicBezTo>
                  <a:pt x="620" y="10014"/>
                  <a:pt x="1203" y="10061"/>
                  <a:pt x="1763" y="10109"/>
                </a:cubicBezTo>
                <a:cubicBezTo>
                  <a:pt x="4144" y="10311"/>
                  <a:pt x="5894" y="10514"/>
                  <a:pt x="7692" y="10704"/>
                </a:cubicBezTo>
                <a:cubicBezTo>
                  <a:pt x="8454" y="10776"/>
                  <a:pt x="9264" y="10883"/>
                  <a:pt x="9787" y="11312"/>
                </a:cubicBezTo>
                <a:cubicBezTo>
                  <a:pt x="10311" y="11740"/>
                  <a:pt x="10395" y="12324"/>
                  <a:pt x="10466" y="12883"/>
                </a:cubicBezTo>
                <a:cubicBezTo>
                  <a:pt x="10799" y="15300"/>
                  <a:pt x="11335" y="17598"/>
                  <a:pt x="11657" y="20027"/>
                </a:cubicBezTo>
                <a:cubicBezTo>
                  <a:pt x="11835" y="17681"/>
                  <a:pt x="12014" y="15348"/>
                  <a:pt x="12192" y="13014"/>
                </a:cubicBezTo>
                <a:cubicBezTo>
                  <a:pt x="12228" y="12526"/>
                  <a:pt x="12288" y="12014"/>
                  <a:pt x="12681" y="11633"/>
                </a:cubicBezTo>
                <a:cubicBezTo>
                  <a:pt x="13157" y="11181"/>
                  <a:pt x="13967" y="11038"/>
                  <a:pt x="14717" y="10919"/>
                </a:cubicBezTo>
                <a:cubicBezTo>
                  <a:pt x="17038" y="10573"/>
                  <a:pt x="19134" y="10383"/>
                  <a:pt x="21444" y="10169"/>
                </a:cubicBezTo>
                <a:cubicBezTo>
                  <a:pt x="21789" y="10133"/>
                  <a:pt x="22158" y="10097"/>
                  <a:pt x="22527" y="10061"/>
                </a:cubicBezTo>
                <a:lnTo>
                  <a:pt x="20753" y="9907"/>
                </a:lnTo>
                <a:cubicBezTo>
                  <a:pt x="18384" y="9704"/>
                  <a:pt x="16610" y="9502"/>
                  <a:pt x="14812" y="9311"/>
                </a:cubicBezTo>
                <a:cubicBezTo>
                  <a:pt x="14050" y="9240"/>
                  <a:pt x="13240" y="9133"/>
                  <a:pt x="12716" y="8704"/>
                </a:cubicBezTo>
                <a:cubicBezTo>
                  <a:pt x="12192" y="8287"/>
                  <a:pt x="12109" y="7692"/>
                  <a:pt x="12038" y="7144"/>
                </a:cubicBezTo>
                <a:cubicBezTo>
                  <a:pt x="11704" y="4716"/>
                  <a:pt x="11180" y="2418"/>
                  <a:pt x="10847" y="1"/>
                </a:cubicBezTo>
                <a:close/>
              </a:path>
            </a:pathLst>
          </a:custGeom>
          <a:solidFill>
            <a:srgbClr val="000000">
              <a:alpha val="6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34"/>
          <p:cNvPicPr preferRelativeResize="0"/>
          <p:nvPr/>
        </p:nvPicPr>
        <p:blipFill rotWithShape="1">
          <a:blip r:embed="rId3">
            <a:alphaModFix amt="70000"/>
          </a:blip>
          <a:srcRect b="28037" l="35445" r="34000" t="29584"/>
          <a:stretch/>
        </p:blipFill>
        <p:spPr>
          <a:xfrm rot="1804661">
            <a:off x="2340376" y="1746892"/>
            <a:ext cx="672623" cy="52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34"/>
          <p:cNvGrpSpPr/>
          <p:nvPr/>
        </p:nvGrpSpPr>
        <p:grpSpPr>
          <a:xfrm>
            <a:off x="1915592" y="780509"/>
            <a:ext cx="852354" cy="651307"/>
            <a:chOff x="1915592" y="780509"/>
            <a:chExt cx="852354" cy="651307"/>
          </a:xfrm>
        </p:grpSpPr>
        <p:grpSp>
          <p:nvGrpSpPr>
            <p:cNvPr id="303" name="Google Shape;303;p34"/>
            <p:cNvGrpSpPr/>
            <p:nvPr/>
          </p:nvGrpSpPr>
          <p:grpSpPr>
            <a:xfrm>
              <a:off x="2365318" y="780509"/>
              <a:ext cx="402628" cy="358248"/>
              <a:chOff x="4058800" y="1944400"/>
              <a:chExt cx="179825" cy="160025"/>
            </a:xfrm>
          </p:grpSpPr>
          <p:sp>
            <p:nvSpPr>
              <p:cNvPr id="304" name="Google Shape;304;p34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34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34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7" name="Google Shape;307;p34"/>
            <p:cNvGrpSpPr/>
            <p:nvPr/>
          </p:nvGrpSpPr>
          <p:grpSpPr>
            <a:xfrm>
              <a:off x="1915592" y="1055291"/>
              <a:ext cx="244094" cy="217202"/>
              <a:chOff x="4058800" y="1944400"/>
              <a:chExt cx="179825" cy="160025"/>
            </a:xfrm>
          </p:grpSpPr>
          <p:sp>
            <p:nvSpPr>
              <p:cNvPr id="308" name="Google Shape;308;p34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4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34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" name="Google Shape;311;p34"/>
            <p:cNvGrpSpPr/>
            <p:nvPr/>
          </p:nvGrpSpPr>
          <p:grpSpPr>
            <a:xfrm>
              <a:off x="2365314" y="1320631"/>
              <a:ext cx="124924" cy="111185"/>
              <a:chOff x="4058800" y="1944400"/>
              <a:chExt cx="179825" cy="160025"/>
            </a:xfrm>
          </p:grpSpPr>
          <p:sp>
            <p:nvSpPr>
              <p:cNvPr id="312" name="Google Shape;312;p34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34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34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5" name="Google Shape;315;p34"/>
          <p:cNvGrpSpPr/>
          <p:nvPr/>
        </p:nvGrpSpPr>
        <p:grpSpPr>
          <a:xfrm>
            <a:off x="7127814" y="426391"/>
            <a:ext cx="821657" cy="929212"/>
            <a:chOff x="7127814" y="426391"/>
            <a:chExt cx="821657" cy="929212"/>
          </a:xfrm>
        </p:grpSpPr>
        <p:grpSp>
          <p:nvGrpSpPr>
            <p:cNvPr id="316" name="Google Shape;316;p34"/>
            <p:cNvGrpSpPr/>
            <p:nvPr/>
          </p:nvGrpSpPr>
          <p:grpSpPr>
            <a:xfrm>
              <a:off x="7546843" y="931959"/>
              <a:ext cx="402628" cy="358248"/>
              <a:chOff x="4058800" y="1944400"/>
              <a:chExt cx="179825" cy="160025"/>
            </a:xfrm>
          </p:grpSpPr>
          <p:sp>
            <p:nvSpPr>
              <p:cNvPr id="317" name="Google Shape;317;p34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34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34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0" name="Google Shape;320;p34"/>
            <p:cNvGrpSpPr/>
            <p:nvPr/>
          </p:nvGrpSpPr>
          <p:grpSpPr>
            <a:xfrm>
              <a:off x="7395430" y="426391"/>
              <a:ext cx="244094" cy="217202"/>
              <a:chOff x="4058800" y="1944400"/>
              <a:chExt cx="179825" cy="160025"/>
            </a:xfrm>
          </p:grpSpPr>
          <p:sp>
            <p:nvSpPr>
              <p:cNvPr id="321" name="Google Shape;321;p34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34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34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4" name="Google Shape;324;p34"/>
            <p:cNvGrpSpPr/>
            <p:nvPr/>
          </p:nvGrpSpPr>
          <p:grpSpPr>
            <a:xfrm>
              <a:off x="7127814" y="1244418"/>
              <a:ext cx="124924" cy="111185"/>
              <a:chOff x="4058800" y="1944400"/>
              <a:chExt cx="179825" cy="160025"/>
            </a:xfrm>
          </p:grpSpPr>
          <p:sp>
            <p:nvSpPr>
              <p:cNvPr id="325" name="Google Shape;325;p34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34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34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3"/>
          <p:cNvSpPr/>
          <p:nvPr/>
        </p:nvSpPr>
        <p:spPr>
          <a:xfrm>
            <a:off x="7359267" y="954671"/>
            <a:ext cx="1102408" cy="980021"/>
          </a:xfrm>
          <a:custGeom>
            <a:rect b="b" l="l" r="r" t="t"/>
            <a:pathLst>
              <a:path extrusionOk="0" h="20027" w="22528">
                <a:moveTo>
                  <a:pt x="10847" y="1"/>
                </a:moveTo>
                <a:cubicBezTo>
                  <a:pt x="10668" y="2334"/>
                  <a:pt x="10490" y="4668"/>
                  <a:pt x="10311" y="7002"/>
                </a:cubicBezTo>
                <a:cubicBezTo>
                  <a:pt x="10276" y="7490"/>
                  <a:pt x="10228" y="8002"/>
                  <a:pt x="9823" y="8395"/>
                </a:cubicBezTo>
                <a:cubicBezTo>
                  <a:pt x="9359" y="8835"/>
                  <a:pt x="8537" y="8990"/>
                  <a:pt x="7799" y="9097"/>
                </a:cubicBezTo>
                <a:cubicBezTo>
                  <a:pt x="5477" y="9442"/>
                  <a:pt x="3370" y="9633"/>
                  <a:pt x="1072" y="9847"/>
                </a:cubicBezTo>
                <a:cubicBezTo>
                  <a:pt x="715" y="9883"/>
                  <a:pt x="370" y="9907"/>
                  <a:pt x="0" y="9954"/>
                </a:cubicBezTo>
                <a:cubicBezTo>
                  <a:pt x="620" y="10014"/>
                  <a:pt x="1203" y="10061"/>
                  <a:pt x="1763" y="10109"/>
                </a:cubicBezTo>
                <a:cubicBezTo>
                  <a:pt x="4144" y="10311"/>
                  <a:pt x="5894" y="10514"/>
                  <a:pt x="7692" y="10704"/>
                </a:cubicBezTo>
                <a:cubicBezTo>
                  <a:pt x="8454" y="10776"/>
                  <a:pt x="9264" y="10883"/>
                  <a:pt x="9787" y="11312"/>
                </a:cubicBezTo>
                <a:cubicBezTo>
                  <a:pt x="10311" y="11740"/>
                  <a:pt x="10395" y="12324"/>
                  <a:pt x="10466" y="12883"/>
                </a:cubicBezTo>
                <a:cubicBezTo>
                  <a:pt x="10799" y="15300"/>
                  <a:pt x="11335" y="17598"/>
                  <a:pt x="11657" y="20027"/>
                </a:cubicBezTo>
                <a:cubicBezTo>
                  <a:pt x="11835" y="17681"/>
                  <a:pt x="12014" y="15348"/>
                  <a:pt x="12192" y="13014"/>
                </a:cubicBezTo>
                <a:cubicBezTo>
                  <a:pt x="12228" y="12526"/>
                  <a:pt x="12288" y="12014"/>
                  <a:pt x="12681" y="11633"/>
                </a:cubicBezTo>
                <a:cubicBezTo>
                  <a:pt x="13157" y="11181"/>
                  <a:pt x="13967" y="11038"/>
                  <a:pt x="14717" y="10919"/>
                </a:cubicBezTo>
                <a:cubicBezTo>
                  <a:pt x="17038" y="10573"/>
                  <a:pt x="19134" y="10383"/>
                  <a:pt x="21444" y="10169"/>
                </a:cubicBezTo>
                <a:cubicBezTo>
                  <a:pt x="21789" y="10133"/>
                  <a:pt x="22158" y="10097"/>
                  <a:pt x="22527" y="10061"/>
                </a:cubicBezTo>
                <a:lnTo>
                  <a:pt x="20753" y="9907"/>
                </a:lnTo>
                <a:cubicBezTo>
                  <a:pt x="18384" y="9704"/>
                  <a:pt x="16610" y="9502"/>
                  <a:pt x="14812" y="9311"/>
                </a:cubicBezTo>
                <a:cubicBezTo>
                  <a:pt x="14050" y="9240"/>
                  <a:pt x="13240" y="9133"/>
                  <a:pt x="12716" y="8704"/>
                </a:cubicBezTo>
                <a:cubicBezTo>
                  <a:pt x="12192" y="8287"/>
                  <a:pt x="12109" y="7692"/>
                  <a:pt x="12038" y="7144"/>
                </a:cubicBezTo>
                <a:cubicBezTo>
                  <a:pt x="11704" y="4716"/>
                  <a:pt x="11180" y="2418"/>
                  <a:pt x="10847" y="1"/>
                </a:cubicBezTo>
                <a:close/>
              </a:path>
            </a:pathLst>
          </a:custGeom>
          <a:solidFill>
            <a:srgbClr val="FFD9E6">
              <a:alpha val="71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3"/>
          <p:cNvSpPr txBox="1"/>
          <p:nvPr>
            <p:ph type="title"/>
          </p:nvPr>
        </p:nvSpPr>
        <p:spPr>
          <a:xfrm>
            <a:off x="421050" y="72675"/>
            <a:ext cx="7143000" cy="8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latin typeface="Times New Roman"/>
                <a:ea typeface="Times New Roman"/>
                <a:cs typeface="Times New Roman"/>
                <a:sym typeface="Times New Roman"/>
              </a:rPr>
              <a:t>Estimated resources</a:t>
            </a:r>
            <a:endParaRPr b="1" sz="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01" name="Google Shape;701;p43"/>
          <p:cNvGrpSpPr/>
          <p:nvPr/>
        </p:nvGrpSpPr>
        <p:grpSpPr>
          <a:xfrm>
            <a:off x="7316937" y="3319182"/>
            <a:ext cx="1712285" cy="1749874"/>
            <a:chOff x="4019128" y="145500"/>
            <a:chExt cx="4590577" cy="4514640"/>
          </a:xfrm>
        </p:grpSpPr>
        <p:sp>
          <p:nvSpPr>
            <p:cNvPr id="702" name="Google Shape;702;p43"/>
            <p:cNvSpPr/>
            <p:nvPr/>
          </p:nvSpPr>
          <p:spPr>
            <a:xfrm rot="4359683">
              <a:off x="4481075" y="594907"/>
              <a:ext cx="3600734" cy="3615827"/>
            </a:xfrm>
            <a:custGeom>
              <a:rect b="b" l="l" r="r" t="t"/>
              <a:pathLst>
                <a:path extrusionOk="0" h="7037" w="6919">
                  <a:moveTo>
                    <a:pt x="1299" y="1572"/>
                  </a:moveTo>
                  <a:cubicBezTo>
                    <a:pt x="1906" y="548"/>
                    <a:pt x="3085" y="0"/>
                    <a:pt x="4251" y="179"/>
                  </a:cubicBezTo>
                  <a:cubicBezTo>
                    <a:pt x="5502" y="393"/>
                    <a:pt x="6514" y="1501"/>
                    <a:pt x="6716" y="2739"/>
                  </a:cubicBezTo>
                  <a:cubicBezTo>
                    <a:pt x="6918" y="4060"/>
                    <a:pt x="6192" y="5501"/>
                    <a:pt x="4954" y="6013"/>
                  </a:cubicBezTo>
                  <a:cubicBezTo>
                    <a:pt x="2454" y="7037"/>
                    <a:pt x="1" y="3787"/>
                    <a:pt x="1299" y="15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03" name="Google Shape;703;p43"/>
            <p:cNvPicPr preferRelativeResize="0"/>
            <p:nvPr/>
          </p:nvPicPr>
          <p:blipFill rotWithShape="1">
            <a:blip r:embed="rId3">
              <a:alphaModFix amt="60000"/>
            </a:blip>
            <a:srcRect b="26089" l="14403" r="14644" t="30266"/>
            <a:stretch/>
          </p:blipFill>
          <p:spPr>
            <a:xfrm>
              <a:off x="5035925" y="3506375"/>
              <a:ext cx="2760448" cy="6357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4" name="Google Shape;704;p43"/>
            <p:cNvGrpSpPr/>
            <p:nvPr/>
          </p:nvGrpSpPr>
          <p:grpSpPr>
            <a:xfrm rot="388146">
              <a:off x="5493602" y="1373252"/>
              <a:ext cx="1356968" cy="2568950"/>
              <a:chOff x="-4530782" y="800148"/>
              <a:chExt cx="1645707" cy="3115578"/>
            </a:xfrm>
          </p:grpSpPr>
          <p:sp>
            <p:nvSpPr>
              <p:cNvPr id="705" name="Google Shape;705;p43"/>
              <p:cNvSpPr/>
              <p:nvPr/>
            </p:nvSpPr>
            <p:spPr>
              <a:xfrm>
                <a:off x="-4334238" y="1617944"/>
                <a:ext cx="1449163" cy="2297782"/>
              </a:xfrm>
              <a:custGeom>
                <a:rect b="b" l="l" r="r" t="t"/>
                <a:pathLst>
                  <a:path extrusionOk="0" h="35568" w="22432">
                    <a:moveTo>
                      <a:pt x="7871" y="1"/>
                    </a:moveTo>
                    <a:lnTo>
                      <a:pt x="2215" y="1382"/>
                    </a:lnTo>
                    <a:lnTo>
                      <a:pt x="1941" y="1442"/>
                    </a:lnTo>
                    <a:cubicBezTo>
                      <a:pt x="1977" y="1442"/>
                      <a:pt x="2036" y="1596"/>
                      <a:pt x="2108" y="1870"/>
                    </a:cubicBezTo>
                    <a:cubicBezTo>
                      <a:pt x="2239" y="2394"/>
                      <a:pt x="2417" y="3335"/>
                      <a:pt x="2572" y="4216"/>
                    </a:cubicBezTo>
                    <a:cubicBezTo>
                      <a:pt x="2763" y="5240"/>
                      <a:pt x="2918" y="6204"/>
                      <a:pt x="2929" y="6383"/>
                    </a:cubicBezTo>
                    <a:cubicBezTo>
                      <a:pt x="3132" y="8145"/>
                      <a:pt x="3191" y="9919"/>
                      <a:pt x="3108" y="11681"/>
                    </a:cubicBezTo>
                    <a:cubicBezTo>
                      <a:pt x="2977" y="14717"/>
                      <a:pt x="2263" y="17682"/>
                      <a:pt x="1453" y="20599"/>
                    </a:cubicBezTo>
                    <a:cubicBezTo>
                      <a:pt x="655" y="23516"/>
                      <a:pt x="1" y="26611"/>
                      <a:pt x="572" y="29612"/>
                    </a:cubicBezTo>
                    <a:cubicBezTo>
                      <a:pt x="1060" y="32231"/>
                      <a:pt x="2894" y="33815"/>
                      <a:pt x="5108" y="35112"/>
                    </a:cubicBezTo>
                    <a:cubicBezTo>
                      <a:pt x="5619" y="35412"/>
                      <a:pt x="6203" y="35567"/>
                      <a:pt x="6801" y="35567"/>
                    </a:cubicBezTo>
                    <a:cubicBezTo>
                      <a:pt x="6844" y="35567"/>
                      <a:pt x="6887" y="35566"/>
                      <a:pt x="6930" y="35565"/>
                    </a:cubicBezTo>
                    <a:cubicBezTo>
                      <a:pt x="11157" y="35362"/>
                      <a:pt x="15312" y="34327"/>
                      <a:pt x="19372" y="32493"/>
                    </a:cubicBezTo>
                    <a:cubicBezTo>
                      <a:pt x="19932" y="32243"/>
                      <a:pt x="20420" y="31838"/>
                      <a:pt x="20765" y="31314"/>
                    </a:cubicBezTo>
                    <a:cubicBezTo>
                      <a:pt x="21372" y="30398"/>
                      <a:pt x="22206" y="28731"/>
                      <a:pt x="22301" y="26326"/>
                    </a:cubicBezTo>
                    <a:cubicBezTo>
                      <a:pt x="22432" y="23194"/>
                      <a:pt x="19955" y="20099"/>
                      <a:pt x="18038" y="17872"/>
                    </a:cubicBezTo>
                    <a:cubicBezTo>
                      <a:pt x="16872" y="16539"/>
                      <a:pt x="15479" y="15420"/>
                      <a:pt x="14288" y="14098"/>
                    </a:cubicBezTo>
                    <a:cubicBezTo>
                      <a:pt x="11907" y="11455"/>
                      <a:pt x="10204" y="8264"/>
                      <a:pt x="9085" y="4894"/>
                    </a:cubicBezTo>
                    <a:cubicBezTo>
                      <a:pt x="8966" y="4549"/>
                      <a:pt x="8490" y="3025"/>
                      <a:pt x="8156" y="1573"/>
                    </a:cubicBezTo>
                    <a:cubicBezTo>
                      <a:pt x="8025" y="1049"/>
                      <a:pt x="7930" y="525"/>
                      <a:pt x="7871" y="1"/>
                    </a:cubicBezTo>
                    <a:close/>
                  </a:path>
                </a:pathLst>
              </a:custGeom>
              <a:solidFill>
                <a:srgbClr val="4A86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43"/>
              <p:cNvSpPr/>
              <p:nvPr/>
            </p:nvSpPr>
            <p:spPr>
              <a:xfrm>
                <a:off x="-4278315" y="1532869"/>
                <a:ext cx="499765" cy="199945"/>
              </a:xfrm>
              <a:custGeom>
                <a:rect b="b" l="l" r="r" t="t"/>
                <a:pathLst>
                  <a:path extrusionOk="0" h="3095" w="7736">
                    <a:moveTo>
                      <a:pt x="7002" y="1"/>
                    </a:moveTo>
                    <a:cubicBezTo>
                      <a:pt x="6989" y="1"/>
                      <a:pt x="6976" y="2"/>
                      <a:pt x="6963" y="5"/>
                    </a:cubicBezTo>
                    <a:lnTo>
                      <a:pt x="414" y="1601"/>
                    </a:lnTo>
                    <a:cubicBezTo>
                      <a:pt x="0" y="1704"/>
                      <a:pt x="308" y="3094"/>
                      <a:pt x="726" y="3094"/>
                    </a:cubicBezTo>
                    <a:cubicBezTo>
                      <a:pt x="741" y="3094"/>
                      <a:pt x="756" y="3093"/>
                      <a:pt x="771" y="3089"/>
                    </a:cubicBezTo>
                    <a:cubicBezTo>
                      <a:pt x="3022" y="2875"/>
                      <a:pt x="5224" y="2327"/>
                      <a:pt x="7320" y="1493"/>
                    </a:cubicBezTo>
                    <a:cubicBezTo>
                      <a:pt x="7735" y="1401"/>
                      <a:pt x="7413" y="1"/>
                      <a:pt x="70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43"/>
              <p:cNvSpPr/>
              <p:nvPr/>
            </p:nvSpPr>
            <p:spPr>
              <a:xfrm>
                <a:off x="-3684683" y="2345633"/>
                <a:ext cx="719220" cy="1369379"/>
              </a:xfrm>
              <a:custGeom>
                <a:rect b="b" l="l" r="r" t="t"/>
                <a:pathLst>
                  <a:path extrusionOk="0" h="21197" w="11133">
                    <a:moveTo>
                      <a:pt x="631" y="0"/>
                    </a:moveTo>
                    <a:cubicBezTo>
                      <a:pt x="547" y="0"/>
                      <a:pt x="460" y="11"/>
                      <a:pt x="369" y="33"/>
                    </a:cubicBezTo>
                    <a:cubicBezTo>
                      <a:pt x="202" y="57"/>
                      <a:pt x="60" y="164"/>
                      <a:pt x="12" y="331"/>
                    </a:cubicBezTo>
                    <a:cubicBezTo>
                      <a:pt x="0" y="450"/>
                      <a:pt x="24" y="569"/>
                      <a:pt x="95" y="676"/>
                    </a:cubicBezTo>
                    <a:cubicBezTo>
                      <a:pt x="988" y="2390"/>
                      <a:pt x="2060" y="3986"/>
                      <a:pt x="2977" y="5688"/>
                    </a:cubicBezTo>
                    <a:cubicBezTo>
                      <a:pt x="3465" y="6581"/>
                      <a:pt x="3881" y="7510"/>
                      <a:pt x="4239" y="8474"/>
                    </a:cubicBezTo>
                    <a:cubicBezTo>
                      <a:pt x="5060" y="10737"/>
                      <a:pt x="5370" y="13130"/>
                      <a:pt x="5525" y="15523"/>
                    </a:cubicBezTo>
                    <a:cubicBezTo>
                      <a:pt x="5632" y="17106"/>
                      <a:pt x="5596" y="18702"/>
                      <a:pt x="5703" y="20297"/>
                    </a:cubicBezTo>
                    <a:cubicBezTo>
                      <a:pt x="5754" y="20969"/>
                      <a:pt x="6081" y="21197"/>
                      <a:pt x="6494" y="21197"/>
                    </a:cubicBezTo>
                    <a:cubicBezTo>
                      <a:pt x="6952" y="21197"/>
                      <a:pt x="7516" y="20917"/>
                      <a:pt x="7930" y="20654"/>
                    </a:cubicBezTo>
                    <a:cubicBezTo>
                      <a:pt x="9120" y="19892"/>
                      <a:pt x="10085" y="18857"/>
                      <a:pt x="10537" y="17487"/>
                    </a:cubicBezTo>
                    <a:cubicBezTo>
                      <a:pt x="11097" y="15761"/>
                      <a:pt x="11132" y="13785"/>
                      <a:pt x="10478" y="12082"/>
                    </a:cubicBezTo>
                    <a:cubicBezTo>
                      <a:pt x="8846" y="7784"/>
                      <a:pt x="5060" y="5438"/>
                      <a:pt x="2453" y="1855"/>
                    </a:cubicBezTo>
                    <a:cubicBezTo>
                      <a:pt x="1995" y="1222"/>
                      <a:pt x="1537" y="0"/>
                      <a:pt x="631" y="0"/>
                    </a:cubicBezTo>
                    <a:close/>
                  </a:path>
                </a:pathLst>
              </a:custGeom>
              <a:solidFill>
                <a:srgbClr val="553475">
                  <a:alpha val="44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43"/>
              <p:cNvSpPr/>
              <p:nvPr/>
            </p:nvSpPr>
            <p:spPr>
              <a:xfrm>
                <a:off x="-4277734" y="2030050"/>
                <a:ext cx="370818" cy="1821855"/>
              </a:xfrm>
              <a:custGeom>
                <a:rect b="b" l="l" r="r" t="t"/>
                <a:pathLst>
                  <a:path extrusionOk="0" h="28201" w="5740">
                    <a:moveTo>
                      <a:pt x="2798" y="1"/>
                    </a:moveTo>
                    <a:cubicBezTo>
                      <a:pt x="2667" y="179"/>
                      <a:pt x="2703" y="405"/>
                      <a:pt x="2739" y="620"/>
                    </a:cubicBezTo>
                    <a:cubicBezTo>
                      <a:pt x="3667" y="6108"/>
                      <a:pt x="1905" y="11216"/>
                      <a:pt x="762" y="16503"/>
                    </a:cubicBezTo>
                    <a:cubicBezTo>
                      <a:pt x="286" y="18670"/>
                      <a:pt x="0" y="20944"/>
                      <a:pt x="512" y="23099"/>
                    </a:cubicBezTo>
                    <a:cubicBezTo>
                      <a:pt x="810" y="24432"/>
                      <a:pt x="1465" y="25659"/>
                      <a:pt x="2417" y="26647"/>
                    </a:cubicBezTo>
                    <a:cubicBezTo>
                      <a:pt x="2870" y="27135"/>
                      <a:pt x="3417" y="27528"/>
                      <a:pt x="4025" y="27814"/>
                    </a:cubicBezTo>
                    <a:cubicBezTo>
                      <a:pt x="4293" y="27930"/>
                      <a:pt x="4844" y="28200"/>
                      <a:pt x="5245" y="28200"/>
                    </a:cubicBezTo>
                    <a:cubicBezTo>
                      <a:pt x="5502" y="28200"/>
                      <a:pt x="5697" y="28089"/>
                      <a:pt x="5715" y="27754"/>
                    </a:cubicBezTo>
                    <a:cubicBezTo>
                      <a:pt x="5739" y="27242"/>
                      <a:pt x="5239" y="26623"/>
                      <a:pt x="4953" y="26242"/>
                    </a:cubicBezTo>
                    <a:cubicBezTo>
                      <a:pt x="4703" y="25897"/>
                      <a:pt x="4465" y="25539"/>
                      <a:pt x="4251" y="25170"/>
                    </a:cubicBezTo>
                    <a:cubicBezTo>
                      <a:pt x="2882" y="22884"/>
                      <a:pt x="1834" y="19848"/>
                      <a:pt x="2155" y="17169"/>
                    </a:cubicBezTo>
                    <a:cubicBezTo>
                      <a:pt x="2501" y="14300"/>
                      <a:pt x="3167" y="11466"/>
                      <a:pt x="3489" y="8597"/>
                    </a:cubicBezTo>
                    <a:cubicBezTo>
                      <a:pt x="3656" y="7144"/>
                      <a:pt x="3679" y="5680"/>
                      <a:pt x="3560" y="4227"/>
                    </a:cubicBezTo>
                    <a:cubicBezTo>
                      <a:pt x="3501" y="3489"/>
                      <a:pt x="3405" y="2775"/>
                      <a:pt x="3275" y="2048"/>
                    </a:cubicBezTo>
                    <a:cubicBezTo>
                      <a:pt x="3203" y="1679"/>
                      <a:pt x="3132" y="1310"/>
                      <a:pt x="3036" y="941"/>
                    </a:cubicBezTo>
                    <a:cubicBezTo>
                      <a:pt x="3013" y="810"/>
                      <a:pt x="2739" y="96"/>
                      <a:pt x="2798" y="1"/>
                    </a:cubicBezTo>
                    <a:close/>
                  </a:path>
                </a:pathLst>
              </a:custGeom>
              <a:solidFill>
                <a:srgbClr val="553475">
                  <a:alpha val="44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43"/>
              <p:cNvSpPr/>
              <p:nvPr/>
            </p:nvSpPr>
            <p:spPr>
              <a:xfrm>
                <a:off x="-4056987" y="2898566"/>
                <a:ext cx="861539" cy="806627"/>
              </a:xfrm>
              <a:custGeom>
                <a:rect b="b" l="l" r="r" t="t"/>
                <a:pathLst>
                  <a:path extrusionOk="0" h="12486" w="13336">
                    <a:moveTo>
                      <a:pt x="5540" y="1"/>
                    </a:moveTo>
                    <a:cubicBezTo>
                      <a:pt x="2322" y="1"/>
                      <a:pt x="98" y="2851"/>
                      <a:pt x="36" y="5999"/>
                    </a:cubicBezTo>
                    <a:cubicBezTo>
                      <a:pt x="0" y="7869"/>
                      <a:pt x="655" y="9786"/>
                      <a:pt x="2036" y="11072"/>
                    </a:cubicBezTo>
                    <a:cubicBezTo>
                      <a:pt x="3069" y="12034"/>
                      <a:pt x="4404" y="12486"/>
                      <a:pt x="5759" y="12486"/>
                    </a:cubicBezTo>
                    <a:cubicBezTo>
                      <a:pt x="7387" y="12486"/>
                      <a:pt x="9044" y="11833"/>
                      <a:pt x="10240" y="10631"/>
                    </a:cubicBezTo>
                    <a:cubicBezTo>
                      <a:pt x="13335" y="7535"/>
                      <a:pt x="11978" y="2892"/>
                      <a:pt x="8525" y="808"/>
                    </a:cubicBezTo>
                    <a:cubicBezTo>
                      <a:pt x="8073" y="535"/>
                      <a:pt x="7573" y="332"/>
                      <a:pt x="7049" y="201"/>
                    </a:cubicBezTo>
                    <a:cubicBezTo>
                      <a:pt x="6526" y="65"/>
                      <a:pt x="6022" y="1"/>
                      <a:pt x="5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43"/>
              <p:cNvSpPr/>
              <p:nvPr/>
            </p:nvSpPr>
            <p:spPr>
              <a:xfrm>
                <a:off x="-4025461" y="2931255"/>
                <a:ext cx="719220" cy="742800"/>
              </a:xfrm>
              <a:custGeom>
                <a:rect b="b" l="l" r="r" t="t"/>
                <a:pathLst>
                  <a:path extrusionOk="0" h="11498" w="11133">
                    <a:moveTo>
                      <a:pt x="4987" y="200"/>
                    </a:moveTo>
                    <a:cubicBezTo>
                      <a:pt x="5422" y="200"/>
                      <a:pt x="5856" y="264"/>
                      <a:pt x="6275" y="386"/>
                    </a:cubicBezTo>
                    <a:cubicBezTo>
                      <a:pt x="6716" y="517"/>
                      <a:pt x="7132" y="695"/>
                      <a:pt x="7513" y="945"/>
                    </a:cubicBezTo>
                    <a:cubicBezTo>
                      <a:pt x="9109" y="1969"/>
                      <a:pt x="10180" y="3624"/>
                      <a:pt x="10454" y="5493"/>
                    </a:cubicBezTo>
                    <a:cubicBezTo>
                      <a:pt x="10669" y="7029"/>
                      <a:pt x="10168" y="8565"/>
                      <a:pt x="9109" y="9684"/>
                    </a:cubicBezTo>
                    <a:cubicBezTo>
                      <a:pt x="8430" y="10399"/>
                      <a:pt x="7561" y="10899"/>
                      <a:pt x="6609" y="11125"/>
                    </a:cubicBezTo>
                    <a:cubicBezTo>
                      <a:pt x="6211" y="11222"/>
                      <a:pt x="5813" y="11270"/>
                      <a:pt x="5421" y="11270"/>
                    </a:cubicBezTo>
                    <a:cubicBezTo>
                      <a:pt x="4226" y="11270"/>
                      <a:pt x="3093" y="10828"/>
                      <a:pt x="2251" y="9994"/>
                    </a:cubicBezTo>
                    <a:cubicBezTo>
                      <a:pt x="1132" y="8887"/>
                      <a:pt x="501" y="7256"/>
                      <a:pt x="513" y="5458"/>
                    </a:cubicBezTo>
                    <a:lnTo>
                      <a:pt x="513" y="5446"/>
                    </a:lnTo>
                    <a:cubicBezTo>
                      <a:pt x="524" y="2922"/>
                      <a:pt x="1953" y="814"/>
                      <a:pt x="4001" y="314"/>
                    </a:cubicBezTo>
                    <a:cubicBezTo>
                      <a:pt x="4325" y="237"/>
                      <a:pt x="4656" y="200"/>
                      <a:pt x="4987" y="200"/>
                    </a:cubicBezTo>
                    <a:close/>
                    <a:moveTo>
                      <a:pt x="5075" y="0"/>
                    </a:moveTo>
                    <a:cubicBezTo>
                      <a:pt x="4692" y="0"/>
                      <a:pt x="4308" y="41"/>
                      <a:pt x="3930" y="124"/>
                    </a:cubicBezTo>
                    <a:cubicBezTo>
                      <a:pt x="1691" y="671"/>
                      <a:pt x="84" y="2886"/>
                      <a:pt x="36" y="5517"/>
                    </a:cubicBezTo>
                    <a:cubicBezTo>
                      <a:pt x="1" y="7375"/>
                      <a:pt x="667" y="9089"/>
                      <a:pt x="1870" y="10208"/>
                    </a:cubicBezTo>
                    <a:cubicBezTo>
                      <a:pt x="2769" y="11045"/>
                      <a:pt x="3980" y="11498"/>
                      <a:pt x="5264" y="11498"/>
                    </a:cubicBezTo>
                    <a:cubicBezTo>
                      <a:pt x="5715" y="11498"/>
                      <a:pt x="6174" y="11442"/>
                      <a:pt x="6632" y="11328"/>
                    </a:cubicBezTo>
                    <a:cubicBezTo>
                      <a:pt x="7680" y="11077"/>
                      <a:pt x="8633" y="10542"/>
                      <a:pt x="9395" y="9792"/>
                    </a:cubicBezTo>
                    <a:cubicBezTo>
                      <a:pt x="10561" y="8661"/>
                      <a:pt x="11133" y="7041"/>
                      <a:pt x="10930" y="5422"/>
                    </a:cubicBezTo>
                    <a:cubicBezTo>
                      <a:pt x="10704" y="3541"/>
                      <a:pt x="9526" y="1791"/>
                      <a:pt x="7775" y="731"/>
                    </a:cubicBezTo>
                    <a:cubicBezTo>
                      <a:pt x="6954" y="248"/>
                      <a:pt x="6018" y="0"/>
                      <a:pt x="50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43"/>
              <p:cNvSpPr/>
              <p:nvPr/>
            </p:nvSpPr>
            <p:spPr>
              <a:xfrm>
                <a:off x="-3834690" y="3428436"/>
                <a:ext cx="376956" cy="171584"/>
              </a:xfrm>
              <a:custGeom>
                <a:rect b="b" l="l" r="r" t="t"/>
                <a:pathLst>
                  <a:path extrusionOk="0" h="2656" w="5835">
                    <a:moveTo>
                      <a:pt x="5668" y="0"/>
                    </a:moveTo>
                    <a:cubicBezTo>
                      <a:pt x="3846" y="679"/>
                      <a:pt x="1941" y="1131"/>
                      <a:pt x="0" y="1357"/>
                    </a:cubicBezTo>
                    <a:cubicBezTo>
                      <a:pt x="155" y="1810"/>
                      <a:pt x="369" y="2250"/>
                      <a:pt x="619" y="2655"/>
                    </a:cubicBezTo>
                    <a:cubicBezTo>
                      <a:pt x="2310" y="2548"/>
                      <a:pt x="4322" y="2119"/>
                      <a:pt x="5834" y="1346"/>
                    </a:cubicBezTo>
                    <a:cubicBezTo>
                      <a:pt x="5799" y="893"/>
                      <a:pt x="5703" y="453"/>
                      <a:pt x="56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43"/>
              <p:cNvSpPr/>
              <p:nvPr/>
            </p:nvSpPr>
            <p:spPr>
              <a:xfrm>
                <a:off x="-4053089" y="2285429"/>
                <a:ext cx="49292" cy="217840"/>
              </a:xfrm>
              <a:custGeom>
                <a:rect b="b" l="l" r="r" t="t"/>
                <a:pathLst>
                  <a:path extrusionOk="0" h="3372" w="763">
                    <a:moveTo>
                      <a:pt x="286" y="1"/>
                    </a:moveTo>
                    <a:cubicBezTo>
                      <a:pt x="253" y="1"/>
                      <a:pt x="227" y="9"/>
                      <a:pt x="227" y="27"/>
                    </a:cubicBezTo>
                    <a:cubicBezTo>
                      <a:pt x="108" y="1146"/>
                      <a:pt x="0" y="2170"/>
                      <a:pt x="131" y="3313"/>
                    </a:cubicBezTo>
                    <a:cubicBezTo>
                      <a:pt x="139" y="3348"/>
                      <a:pt x="222" y="3371"/>
                      <a:pt x="293" y="3371"/>
                    </a:cubicBezTo>
                    <a:cubicBezTo>
                      <a:pt x="341" y="3371"/>
                      <a:pt x="384" y="3361"/>
                      <a:pt x="393" y="3337"/>
                    </a:cubicBezTo>
                    <a:cubicBezTo>
                      <a:pt x="762" y="2182"/>
                      <a:pt x="667" y="1205"/>
                      <a:pt x="417" y="51"/>
                    </a:cubicBezTo>
                    <a:cubicBezTo>
                      <a:pt x="410" y="21"/>
                      <a:pt x="339" y="1"/>
                      <a:pt x="286" y="1"/>
                    </a:cubicBezTo>
                    <a:close/>
                  </a:path>
                </a:pathLst>
              </a:custGeom>
              <a:solidFill>
                <a:srgbClr val="FFF8E5">
                  <a:alpha val="30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43"/>
              <p:cNvSpPr/>
              <p:nvPr/>
            </p:nvSpPr>
            <p:spPr>
              <a:xfrm>
                <a:off x="-3105392" y="3461254"/>
                <a:ext cx="119902" cy="159439"/>
              </a:xfrm>
              <a:custGeom>
                <a:rect b="b" l="l" r="r" t="t"/>
                <a:pathLst>
                  <a:path extrusionOk="0" h="2468" w="1856">
                    <a:moveTo>
                      <a:pt x="1368" y="1"/>
                    </a:moveTo>
                    <a:cubicBezTo>
                      <a:pt x="1318" y="1"/>
                      <a:pt x="1271" y="13"/>
                      <a:pt x="1260" y="40"/>
                    </a:cubicBezTo>
                    <a:cubicBezTo>
                      <a:pt x="903" y="849"/>
                      <a:pt x="498" y="1635"/>
                      <a:pt x="34" y="2385"/>
                    </a:cubicBezTo>
                    <a:cubicBezTo>
                      <a:pt x="0" y="2444"/>
                      <a:pt x="128" y="2468"/>
                      <a:pt x="222" y="2468"/>
                    </a:cubicBezTo>
                    <a:cubicBezTo>
                      <a:pt x="261" y="2468"/>
                      <a:pt x="294" y="2464"/>
                      <a:pt x="308" y="2457"/>
                    </a:cubicBezTo>
                    <a:cubicBezTo>
                      <a:pt x="1237" y="2016"/>
                      <a:pt x="1856" y="1099"/>
                      <a:pt x="1499" y="52"/>
                    </a:cubicBezTo>
                    <a:cubicBezTo>
                      <a:pt x="1492" y="19"/>
                      <a:pt x="1428" y="1"/>
                      <a:pt x="1368" y="1"/>
                    </a:cubicBezTo>
                    <a:close/>
                  </a:path>
                </a:pathLst>
              </a:custGeom>
              <a:solidFill>
                <a:srgbClr val="FFF8E5">
                  <a:alpha val="5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43"/>
              <p:cNvSpPr/>
              <p:nvPr/>
            </p:nvSpPr>
            <p:spPr>
              <a:xfrm>
                <a:off x="-3492426" y="2556884"/>
                <a:ext cx="244650" cy="228499"/>
              </a:xfrm>
              <a:custGeom>
                <a:rect b="b" l="l" r="r" t="t"/>
                <a:pathLst>
                  <a:path extrusionOk="0" h="3537" w="3787">
                    <a:moveTo>
                      <a:pt x="406" y="1"/>
                    </a:moveTo>
                    <a:cubicBezTo>
                      <a:pt x="1" y="1"/>
                      <a:pt x="136" y="905"/>
                      <a:pt x="310" y="1525"/>
                    </a:cubicBezTo>
                    <a:cubicBezTo>
                      <a:pt x="346" y="1704"/>
                      <a:pt x="405" y="1871"/>
                      <a:pt x="477" y="2025"/>
                    </a:cubicBezTo>
                    <a:cubicBezTo>
                      <a:pt x="846" y="2823"/>
                      <a:pt x="1406" y="3276"/>
                      <a:pt x="2239" y="3454"/>
                    </a:cubicBezTo>
                    <a:cubicBezTo>
                      <a:pt x="2399" y="3483"/>
                      <a:pt x="2670" y="3536"/>
                      <a:pt x="2921" y="3536"/>
                    </a:cubicBezTo>
                    <a:cubicBezTo>
                      <a:pt x="3192" y="3536"/>
                      <a:pt x="3439" y="3474"/>
                      <a:pt x="3501" y="3252"/>
                    </a:cubicBezTo>
                    <a:cubicBezTo>
                      <a:pt x="3787" y="2204"/>
                      <a:pt x="1417" y="609"/>
                      <a:pt x="774" y="156"/>
                    </a:cubicBezTo>
                    <a:cubicBezTo>
                      <a:pt x="620" y="48"/>
                      <a:pt x="499" y="1"/>
                      <a:pt x="406" y="1"/>
                    </a:cubicBezTo>
                    <a:close/>
                  </a:path>
                </a:pathLst>
              </a:custGeom>
              <a:solidFill>
                <a:srgbClr val="FFF8E5">
                  <a:alpha val="30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43"/>
              <p:cNvSpPr/>
              <p:nvPr/>
            </p:nvSpPr>
            <p:spPr>
              <a:xfrm>
                <a:off x="-4530782" y="800148"/>
                <a:ext cx="1029182" cy="591565"/>
              </a:xfrm>
              <a:custGeom>
                <a:rect b="b" l="l" r="r" t="t"/>
                <a:pathLst>
                  <a:path extrusionOk="0" h="9157" w="15931">
                    <a:moveTo>
                      <a:pt x="15252" y="1"/>
                    </a:moveTo>
                    <a:cubicBezTo>
                      <a:pt x="15252" y="1"/>
                      <a:pt x="6060" y="12"/>
                      <a:pt x="2822" y="1536"/>
                    </a:cubicBezTo>
                    <a:cubicBezTo>
                      <a:pt x="2584" y="1644"/>
                      <a:pt x="2358" y="1786"/>
                      <a:pt x="2143" y="1953"/>
                    </a:cubicBezTo>
                    <a:cubicBezTo>
                      <a:pt x="357" y="3430"/>
                      <a:pt x="0" y="5716"/>
                      <a:pt x="238" y="6311"/>
                    </a:cubicBezTo>
                    <a:cubicBezTo>
                      <a:pt x="857" y="6537"/>
                      <a:pt x="3191" y="6787"/>
                      <a:pt x="3941" y="9156"/>
                    </a:cubicBezTo>
                    <a:lnTo>
                      <a:pt x="6251" y="8692"/>
                    </a:lnTo>
                    <a:lnTo>
                      <a:pt x="7834" y="8394"/>
                    </a:lnTo>
                    <a:lnTo>
                      <a:pt x="9227" y="8121"/>
                    </a:lnTo>
                    <a:lnTo>
                      <a:pt x="9692" y="8025"/>
                    </a:lnTo>
                    <a:cubicBezTo>
                      <a:pt x="9692" y="8025"/>
                      <a:pt x="10751" y="4823"/>
                      <a:pt x="15931" y="3346"/>
                    </a:cubicBezTo>
                    <a:cubicBezTo>
                      <a:pt x="15907" y="2298"/>
                      <a:pt x="15704" y="1275"/>
                      <a:pt x="15359" y="286"/>
                    </a:cubicBezTo>
                    <a:cubicBezTo>
                      <a:pt x="15335" y="227"/>
                      <a:pt x="15312" y="155"/>
                      <a:pt x="15288" y="84"/>
                    </a:cubicBezTo>
                    <a:cubicBezTo>
                      <a:pt x="15276" y="60"/>
                      <a:pt x="15264" y="24"/>
                      <a:pt x="152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43"/>
              <p:cNvSpPr/>
              <p:nvPr/>
            </p:nvSpPr>
            <p:spPr>
              <a:xfrm>
                <a:off x="-3964670" y="805510"/>
                <a:ext cx="463071" cy="518500"/>
              </a:xfrm>
              <a:custGeom>
                <a:rect b="b" l="l" r="r" t="t"/>
                <a:pathLst>
                  <a:path extrusionOk="0" h="8026" w="7168">
                    <a:moveTo>
                      <a:pt x="6513" y="1"/>
                    </a:moveTo>
                    <a:lnTo>
                      <a:pt x="3989" y="346"/>
                    </a:lnTo>
                    <a:cubicBezTo>
                      <a:pt x="4310" y="1358"/>
                      <a:pt x="4525" y="2394"/>
                      <a:pt x="4644" y="3442"/>
                    </a:cubicBezTo>
                    <a:cubicBezTo>
                      <a:pt x="2143" y="4609"/>
                      <a:pt x="584" y="6121"/>
                      <a:pt x="0" y="7990"/>
                    </a:cubicBezTo>
                    <a:lnTo>
                      <a:pt x="464" y="8026"/>
                    </a:lnTo>
                    <a:lnTo>
                      <a:pt x="929" y="7942"/>
                    </a:lnTo>
                    <a:cubicBezTo>
                      <a:pt x="929" y="7942"/>
                      <a:pt x="1977" y="4728"/>
                      <a:pt x="7168" y="3251"/>
                    </a:cubicBezTo>
                    <a:cubicBezTo>
                      <a:pt x="7132" y="2144"/>
                      <a:pt x="6906" y="1049"/>
                      <a:pt x="65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43"/>
              <p:cNvSpPr/>
              <p:nvPr/>
            </p:nvSpPr>
            <p:spPr>
              <a:xfrm>
                <a:off x="-4301572" y="1304758"/>
                <a:ext cx="460810" cy="330765"/>
              </a:xfrm>
              <a:custGeom>
                <a:rect b="b" l="l" r="r" t="t"/>
                <a:pathLst>
                  <a:path extrusionOk="0" h="5120" w="7133">
                    <a:moveTo>
                      <a:pt x="6489" y="0"/>
                    </a:moveTo>
                    <a:cubicBezTo>
                      <a:pt x="4989" y="214"/>
                      <a:pt x="3489" y="512"/>
                      <a:pt x="2024" y="893"/>
                    </a:cubicBezTo>
                    <a:cubicBezTo>
                      <a:pt x="1560" y="1012"/>
                      <a:pt x="1107" y="1143"/>
                      <a:pt x="655" y="1274"/>
                    </a:cubicBezTo>
                    <a:lnTo>
                      <a:pt x="84" y="1453"/>
                    </a:lnTo>
                    <a:cubicBezTo>
                      <a:pt x="24" y="1476"/>
                      <a:pt x="0" y="1560"/>
                      <a:pt x="12" y="1691"/>
                    </a:cubicBezTo>
                    <a:cubicBezTo>
                      <a:pt x="24" y="2393"/>
                      <a:pt x="691" y="4405"/>
                      <a:pt x="1096" y="4965"/>
                    </a:cubicBezTo>
                    <a:cubicBezTo>
                      <a:pt x="1167" y="5060"/>
                      <a:pt x="1227" y="5120"/>
                      <a:pt x="1274" y="5120"/>
                    </a:cubicBezTo>
                    <a:cubicBezTo>
                      <a:pt x="3263" y="4882"/>
                      <a:pt x="5108" y="4334"/>
                      <a:pt x="6930" y="3679"/>
                    </a:cubicBezTo>
                    <a:cubicBezTo>
                      <a:pt x="6977" y="3667"/>
                      <a:pt x="7001" y="3596"/>
                      <a:pt x="7025" y="3489"/>
                    </a:cubicBezTo>
                    <a:cubicBezTo>
                      <a:pt x="7132" y="2846"/>
                      <a:pt x="6894" y="798"/>
                      <a:pt x="6644" y="179"/>
                    </a:cubicBezTo>
                    <a:cubicBezTo>
                      <a:pt x="6584" y="60"/>
                      <a:pt x="6537" y="0"/>
                      <a:pt x="6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43"/>
              <p:cNvSpPr/>
              <p:nvPr/>
            </p:nvSpPr>
            <p:spPr>
              <a:xfrm>
                <a:off x="-3737011" y="1090924"/>
                <a:ext cx="410032" cy="396143"/>
              </a:xfrm>
              <a:custGeom>
                <a:rect b="b" l="l" r="r" t="t"/>
                <a:pathLst>
                  <a:path extrusionOk="0" h="6132" w="6347">
                    <a:moveTo>
                      <a:pt x="667" y="0"/>
                    </a:moveTo>
                    <a:lnTo>
                      <a:pt x="0" y="60"/>
                    </a:lnTo>
                    <a:cubicBezTo>
                      <a:pt x="0" y="60"/>
                      <a:pt x="119" y="2131"/>
                      <a:pt x="369" y="2953"/>
                    </a:cubicBezTo>
                    <a:cubicBezTo>
                      <a:pt x="608" y="3774"/>
                      <a:pt x="1643" y="4667"/>
                      <a:pt x="2155" y="5346"/>
                    </a:cubicBezTo>
                    <a:cubicBezTo>
                      <a:pt x="2655" y="6037"/>
                      <a:pt x="4834" y="6132"/>
                      <a:pt x="4834" y="6132"/>
                    </a:cubicBezTo>
                    <a:lnTo>
                      <a:pt x="6346" y="5977"/>
                    </a:lnTo>
                    <a:cubicBezTo>
                      <a:pt x="2739" y="5536"/>
                      <a:pt x="822" y="3572"/>
                      <a:pt x="6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43"/>
              <p:cNvSpPr/>
              <p:nvPr/>
            </p:nvSpPr>
            <p:spPr>
              <a:xfrm>
                <a:off x="-3901618" y="1093185"/>
                <a:ext cx="477735" cy="474635"/>
              </a:xfrm>
              <a:custGeom>
                <a:rect b="b" l="l" r="r" t="t"/>
                <a:pathLst>
                  <a:path extrusionOk="0" h="7347" w="7395">
                    <a:moveTo>
                      <a:pt x="2584" y="1"/>
                    </a:moveTo>
                    <a:cubicBezTo>
                      <a:pt x="1536" y="406"/>
                      <a:pt x="643" y="1227"/>
                      <a:pt x="0" y="2037"/>
                    </a:cubicBezTo>
                    <a:cubicBezTo>
                      <a:pt x="620" y="2811"/>
                      <a:pt x="1274" y="3561"/>
                      <a:pt x="1977" y="4263"/>
                    </a:cubicBezTo>
                    <a:cubicBezTo>
                      <a:pt x="2322" y="4609"/>
                      <a:pt x="2679" y="4942"/>
                      <a:pt x="3060" y="5263"/>
                    </a:cubicBezTo>
                    <a:cubicBezTo>
                      <a:pt x="4227" y="6240"/>
                      <a:pt x="5573" y="7037"/>
                      <a:pt x="7061" y="7347"/>
                    </a:cubicBezTo>
                    <a:cubicBezTo>
                      <a:pt x="7287" y="6966"/>
                      <a:pt x="7394" y="6525"/>
                      <a:pt x="7394" y="6085"/>
                    </a:cubicBezTo>
                    <a:cubicBezTo>
                      <a:pt x="6489" y="5882"/>
                      <a:pt x="5549" y="5668"/>
                      <a:pt x="4834" y="5073"/>
                    </a:cubicBezTo>
                    <a:cubicBezTo>
                      <a:pt x="4299" y="4609"/>
                      <a:pt x="3870" y="4025"/>
                      <a:pt x="3572" y="3382"/>
                    </a:cubicBezTo>
                    <a:cubicBezTo>
                      <a:pt x="3227" y="2680"/>
                      <a:pt x="2953" y="1942"/>
                      <a:pt x="2751" y="1191"/>
                    </a:cubicBezTo>
                    <a:cubicBezTo>
                      <a:pt x="2644" y="799"/>
                      <a:pt x="2596" y="394"/>
                      <a:pt x="25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43"/>
              <p:cNvSpPr/>
              <p:nvPr/>
            </p:nvSpPr>
            <p:spPr>
              <a:xfrm>
                <a:off x="-3444749" y="1475502"/>
                <a:ext cx="118546" cy="92317"/>
              </a:xfrm>
              <a:custGeom>
                <a:rect b="b" l="l" r="r" t="t"/>
                <a:pathLst>
                  <a:path extrusionOk="0" h="1429" w="1835">
                    <a:moveTo>
                      <a:pt x="1834" y="0"/>
                    </a:moveTo>
                    <a:lnTo>
                      <a:pt x="322" y="167"/>
                    </a:lnTo>
                    <a:lnTo>
                      <a:pt x="1" y="1429"/>
                    </a:lnTo>
                    <a:lnTo>
                      <a:pt x="1477" y="1167"/>
                    </a:lnTo>
                    <a:lnTo>
                      <a:pt x="18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43"/>
              <p:cNvSpPr/>
              <p:nvPr/>
            </p:nvSpPr>
            <p:spPr>
              <a:xfrm>
                <a:off x="-3713172" y="1206304"/>
                <a:ext cx="375405" cy="347691"/>
              </a:xfrm>
              <a:custGeom>
                <a:rect b="b" l="l" r="r" t="t"/>
                <a:pathLst>
                  <a:path extrusionOk="0" h="5382" w="5811">
                    <a:moveTo>
                      <a:pt x="0" y="0"/>
                    </a:moveTo>
                    <a:cubicBezTo>
                      <a:pt x="167" y="893"/>
                      <a:pt x="524" y="1750"/>
                      <a:pt x="1060" y="2488"/>
                    </a:cubicBezTo>
                    <a:cubicBezTo>
                      <a:pt x="2203" y="4072"/>
                      <a:pt x="4358" y="4382"/>
                      <a:pt x="4358" y="4382"/>
                    </a:cubicBezTo>
                    <a:lnTo>
                      <a:pt x="4180" y="5382"/>
                    </a:lnTo>
                    <a:lnTo>
                      <a:pt x="4180" y="5382"/>
                    </a:lnTo>
                    <a:lnTo>
                      <a:pt x="4549" y="4441"/>
                    </a:lnTo>
                    <a:lnTo>
                      <a:pt x="5811" y="4191"/>
                    </a:lnTo>
                    <a:lnTo>
                      <a:pt x="5811" y="4191"/>
                    </a:lnTo>
                    <a:lnTo>
                      <a:pt x="4572" y="4298"/>
                    </a:lnTo>
                    <a:cubicBezTo>
                      <a:pt x="3227" y="4131"/>
                      <a:pt x="2013" y="3465"/>
                      <a:pt x="1143" y="2429"/>
                    </a:cubicBezTo>
                    <a:cubicBezTo>
                      <a:pt x="441" y="156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1C161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43"/>
              <p:cNvSpPr/>
              <p:nvPr/>
            </p:nvSpPr>
            <p:spPr>
              <a:xfrm>
                <a:off x="-4383875" y="932389"/>
                <a:ext cx="556938" cy="317327"/>
              </a:xfrm>
              <a:custGeom>
                <a:rect b="b" l="l" r="r" t="t"/>
                <a:pathLst>
                  <a:path extrusionOk="0" h="4912" w="8621">
                    <a:moveTo>
                      <a:pt x="6282" y="1"/>
                    </a:moveTo>
                    <a:cubicBezTo>
                      <a:pt x="4473" y="1"/>
                      <a:pt x="2688" y="429"/>
                      <a:pt x="1072" y="1252"/>
                    </a:cubicBezTo>
                    <a:cubicBezTo>
                      <a:pt x="631" y="1478"/>
                      <a:pt x="167" y="1787"/>
                      <a:pt x="95" y="2276"/>
                    </a:cubicBezTo>
                    <a:cubicBezTo>
                      <a:pt x="0" y="2871"/>
                      <a:pt x="524" y="3359"/>
                      <a:pt x="1000" y="3716"/>
                    </a:cubicBezTo>
                    <a:cubicBezTo>
                      <a:pt x="1596" y="4180"/>
                      <a:pt x="2227" y="4645"/>
                      <a:pt x="2953" y="4835"/>
                    </a:cubicBezTo>
                    <a:cubicBezTo>
                      <a:pt x="3160" y="4888"/>
                      <a:pt x="3346" y="4912"/>
                      <a:pt x="3517" y="4912"/>
                    </a:cubicBezTo>
                    <a:cubicBezTo>
                      <a:pt x="4203" y="4912"/>
                      <a:pt x="4641" y="4521"/>
                      <a:pt x="5156" y="3978"/>
                    </a:cubicBezTo>
                    <a:cubicBezTo>
                      <a:pt x="5953" y="3133"/>
                      <a:pt x="7049" y="2454"/>
                      <a:pt x="7954" y="1728"/>
                    </a:cubicBezTo>
                    <a:cubicBezTo>
                      <a:pt x="8275" y="1466"/>
                      <a:pt x="8620" y="1133"/>
                      <a:pt x="8549" y="728"/>
                    </a:cubicBezTo>
                    <a:cubicBezTo>
                      <a:pt x="8454" y="275"/>
                      <a:pt x="7906" y="109"/>
                      <a:pt x="7454" y="61"/>
                    </a:cubicBezTo>
                    <a:cubicBezTo>
                      <a:pt x="7063" y="21"/>
                      <a:pt x="6672" y="1"/>
                      <a:pt x="62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43"/>
              <p:cNvSpPr/>
              <p:nvPr/>
            </p:nvSpPr>
            <p:spPr>
              <a:xfrm>
                <a:off x="-4350799" y="965530"/>
                <a:ext cx="489235" cy="274431"/>
              </a:xfrm>
              <a:custGeom>
                <a:rect b="b" l="l" r="r" t="t"/>
                <a:pathLst>
                  <a:path extrusionOk="0" h="4248" w="7573">
                    <a:moveTo>
                      <a:pt x="5322" y="0"/>
                    </a:moveTo>
                    <a:cubicBezTo>
                      <a:pt x="4227" y="36"/>
                      <a:pt x="3132" y="227"/>
                      <a:pt x="2096" y="596"/>
                    </a:cubicBezTo>
                    <a:cubicBezTo>
                      <a:pt x="1703" y="739"/>
                      <a:pt x="1322" y="905"/>
                      <a:pt x="953" y="1096"/>
                    </a:cubicBezTo>
                    <a:cubicBezTo>
                      <a:pt x="572" y="1286"/>
                      <a:pt x="155" y="1560"/>
                      <a:pt x="84" y="1977"/>
                    </a:cubicBezTo>
                    <a:cubicBezTo>
                      <a:pt x="0" y="2489"/>
                      <a:pt x="465" y="2917"/>
                      <a:pt x="881" y="3227"/>
                    </a:cubicBezTo>
                    <a:cubicBezTo>
                      <a:pt x="1405" y="3620"/>
                      <a:pt x="1953" y="4025"/>
                      <a:pt x="2596" y="4179"/>
                    </a:cubicBezTo>
                    <a:lnTo>
                      <a:pt x="2691" y="4203"/>
                    </a:lnTo>
                    <a:cubicBezTo>
                      <a:pt x="2832" y="4234"/>
                      <a:pt x="2962" y="4248"/>
                      <a:pt x="3084" y="4248"/>
                    </a:cubicBezTo>
                    <a:cubicBezTo>
                      <a:pt x="3680" y="4248"/>
                      <a:pt x="4070" y="3906"/>
                      <a:pt x="4525" y="3441"/>
                    </a:cubicBezTo>
                    <a:cubicBezTo>
                      <a:pt x="4703" y="3251"/>
                      <a:pt x="4894" y="3072"/>
                      <a:pt x="5096" y="2906"/>
                    </a:cubicBezTo>
                    <a:cubicBezTo>
                      <a:pt x="5691" y="2405"/>
                      <a:pt x="6382" y="1953"/>
                      <a:pt x="6977" y="1489"/>
                    </a:cubicBezTo>
                    <a:cubicBezTo>
                      <a:pt x="7263" y="1262"/>
                      <a:pt x="7573" y="965"/>
                      <a:pt x="7513" y="620"/>
                    </a:cubicBezTo>
                    <a:cubicBezTo>
                      <a:pt x="7430" y="227"/>
                      <a:pt x="6953" y="96"/>
                      <a:pt x="6549" y="60"/>
                    </a:cubicBezTo>
                    <a:cubicBezTo>
                      <a:pt x="6144" y="12"/>
                      <a:pt x="5727" y="0"/>
                      <a:pt x="53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4" name="Google Shape;724;p43"/>
            <p:cNvGrpSpPr/>
            <p:nvPr/>
          </p:nvGrpSpPr>
          <p:grpSpPr>
            <a:xfrm rot="937483">
              <a:off x="6693184" y="1365767"/>
              <a:ext cx="1384088" cy="2229419"/>
              <a:chOff x="830242" y="2200240"/>
              <a:chExt cx="1570939" cy="2530465"/>
            </a:xfrm>
          </p:grpSpPr>
          <p:grpSp>
            <p:nvGrpSpPr>
              <p:cNvPr id="725" name="Google Shape;725;p43"/>
              <p:cNvGrpSpPr/>
              <p:nvPr/>
            </p:nvGrpSpPr>
            <p:grpSpPr>
              <a:xfrm rot="-477077">
                <a:off x="988823" y="2275518"/>
                <a:ext cx="1253777" cy="2379909"/>
                <a:chOff x="-5459396" y="279054"/>
                <a:chExt cx="1545778" cy="2934183"/>
              </a:xfrm>
            </p:grpSpPr>
            <p:sp>
              <p:nvSpPr>
                <p:cNvPr id="726" name="Google Shape;726;p43"/>
                <p:cNvSpPr/>
                <p:nvPr/>
              </p:nvSpPr>
              <p:spPr>
                <a:xfrm>
                  <a:off x="-5347018" y="1128378"/>
                  <a:ext cx="1299938" cy="2084858"/>
                </a:xfrm>
                <a:custGeom>
                  <a:rect b="b" l="l" r="r" t="t"/>
                  <a:pathLst>
                    <a:path extrusionOk="0" h="25398" w="15836">
                      <a:moveTo>
                        <a:pt x="8028" y="0"/>
                      </a:moveTo>
                      <a:cubicBezTo>
                        <a:pt x="7975" y="0"/>
                        <a:pt x="7931" y="1"/>
                        <a:pt x="7895" y="1"/>
                      </a:cubicBezTo>
                      <a:lnTo>
                        <a:pt x="7883" y="1"/>
                      </a:lnTo>
                      <a:cubicBezTo>
                        <a:pt x="7851" y="1"/>
                        <a:pt x="7812" y="0"/>
                        <a:pt x="7765" y="0"/>
                      </a:cubicBezTo>
                      <a:cubicBezTo>
                        <a:pt x="6564" y="0"/>
                        <a:pt x="456" y="239"/>
                        <a:pt x="215" y="5431"/>
                      </a:cubicBezTo>
                      <a:cubicBezTo>
                        <a:pt x="1" y="10014"/>
                        <a:pt x="155" y="22135"/>
                        <a:pt x="989" y="24135"/>
                      </a:cubicBezTo>
                      <a:cubicBezTo>
                        <a:pt x="1429" y="25207"/>
                        <a:pt x="5990" y="25397"/>
                        <a:pt x="7883" y="25397"/>
                      </a:cubicBezTo>
                      <a:lnTo>
                        <a:pt x="8073" y="25397"/>
                      </a:lnTo>
                      <a:cubicBezTo>
                        <a:pt x="9966" y="25385"/>
                        <a:pt x="14526" y="25159"/>
                        <a:pt x="14955" y="24088"/>
                      </a:cubicBezTo>
                      <a:cubicBezTo>
                        <a:pt x="15765" y="22075"/>
                        <a:pt x="15836" y="9955"/>
                        <a:pt x="15598" y="5383"/>
                      </a:cubicBezTo>
                      <a:cubicBezTo>
                        <a:pt x="15312" y="236"/>
                        <a:pt x="9312" y="0"/>
                        <a:pt x="802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" name="Google Shape;727;p43"/>
                <p:cNvSpPr/>
                <p:nvPr/>
              </p:nvSpPr>
              <p:spPr>
                <a:xfrm>
                  <a:off x="-5276669" y="1189779"/>
                  <a:ext cx="1053921" cy="1953600"/>
                </a:xfrm>
                <a:custGeom>
                  <a:rect b="b" l="l" r="r" t="t"/>
                  <a:pathLst>
                    <a:path extrusionOk="0" h="23799" w="12839">
                      <a:moveTo>
                        <a:pt x="4347" y="23744"/>
                      </a:moveTo>
                      <a:lnTo>
                        <a:pt x="4347" y="23744"/>
                      </a:lnTo>
                      <a:cubicBezTo>
                        <a:pt x="4347" y="23744"/>
                        <a:pt x="4346" y="23744"/>
                        <a:pt x="4346" y="23744"/>
                      </a:cubicBezTo>
                      <a:lnTo>
                        <a:pt x="4346" y="23744"/>
                      </a:lnTo>
                      <a:cubicBezTo>
                        <a:pt x="4346" y="23744"/>
                        <a:pt x="4347" y="23744"/>
                        <a:pt x="4347" y="23744"/>
                      </a:cubicBezTo>
                      <a:close/>
                      <a:moveTo>
                        <a:pt x="6804" y="1"/>
                      </a:moveTo>
                      <a:cubicBezTo>
                        <a:pt x="5048" y="1"/>
                        <a:pt x="3273" y="538"/>
                        <a:pt x="1930" y="1682"/>
                      </a:cubicBezTo>
                      <a:cubicBezTo>
                        <a:pt x="1" y="3337"/>
                        <a:pt x="441" y="6254"/>
                        <a:pt x="394" y="8528"/>
                      </a:cubicBezTo>
                      <a:cubicBezTo>
                        <a:pt x="299" y="13315"/>
                        <a:pt x="692" y="18375"/>
                        <a:pt x="1061" y="23137"/>
                      </a:cubicBezTo>
                      <a:cubicBezTo>
                        <a:pt x="1816" y="23614"/>
                        <a:pt x="2633" y="23799"/>
                        <a:pt x="3496" y="23799"/>
                      </a:cubicBezTo>
                      <a:cubicBezTo>
                        <a:pt x="3775" y="23799"/>
                        <a:pt x="4059" y="23779"/>
                        <a:pt x="4346" y="23744"/>
                      </a:cubicBezTo>
                      <a:lnTo>
                        <a:pt x="4346" y="23744"/>
                      </a:lnTo>
                      <a:cubicBezTo>
                        <a:pt x="4345" y="23745"/>
                        <a:pt x="4345" y="23745"/>
                        <a:pt x="4344" y="23745"/>
                      </a:cubicBezTo>
                      <a:cubicBezTo>
                        <a:pt x="3895" y="23745"/>
                        <a:pt x="4145" y="10609"/>
                        <a:pt x="4240" y="9528"/>
                      </a:cubicBezTo>
                      <a:cubicBezTo>
                        <a:pt x="4430" y="7338"/>
                        <a:pt x="4275" y="4409"/>
                        <a:pt x="6561" y="3278"/>
                      </a:cubicBezTo>
                      <a:cubicBezTo>
                        <a:pt x="7715" y="2697"/>
                        <a:pt x="9043" y="2362"/>
                        <a:pt x="10354" y="2362"/>
                      </a:cubicBezTo>
                      <a:cubicBezTo>
                        <a:pt x="10978" y="2362"/>
                        <a:pt x="11598" y="2438"/>
                        <a:pt x="12193" y="2599"/>
                      </a:cubicBezTo>
                      <a:cubicBezTo>
                        <a:pt x="12268" y="2619"/>
                        <a:pt x="12331" y="2629"/>
                        <a:pt x="12382" y="2629"/>
                      </a:cubicBezTo>
                      <a:cubicBezTo>
                        <a:pt x="12839" y="2629"/>
                        <a:pt x="12386" y="1884"/>
                        <a:pt x="12193" y="1670"/>
                      </a:cubicBezTo>
                      <a:cubicBezTo>
                        <a:pt x="11836" y="1277"/>
                        <a:pt x="11395" y="968"/>
                        <a:pt x="10895" y="777"/>
                      </a:cubicBezTo>
                      <a:cubicBezTo>
                        <a:pt x="9931" y="349"/>
                        <a:pt x="8871" y="194"/>
                        <a:pt x="7835" y="63"/>
                      </a:cubicBezTo>
                      <a:cubicBezTo>
                        <a:pt x="7494" y="22"/>
                        <a:pt x="7149" y="1"/>
                        <a:pt x="6804" y="1"/>
                      </a:cubicBezTo>
                      <a:close/>
                    </a:path>
                  </a:pathLst>
                </a:custGeom>
                <a:solidFill>
                  <a:srgbClr val="553475">
                    <a:alpha val="446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" name="Google Shape;728;p43"/>
                <p:cNvSpPr/>
                <p:nvPr/>
              </p:nvSpPr>
              <p:spPr>
                <a:xfrm>
                  <a:off x="-4938469" y="1114669"/>
                  <a:ext cx="491704" cy="98012"/>
                </a:xfrm>
                <a:custGeom>
                  <a:rect b="b" l="l" r="r" t="t"/>
                  <a:pathLst>
                    <a:path extrusionOk="0" h="1194" w="5990">
                      <a:moveTo>
                        <a:pt x="4089" y="0"/>
                      </a:moveTo>
                      <a:cubicBezTo>
                        <a:pt x="3032" y="0"/>
                        <a:pt x="1975" y="58"/>
                        <a:pt x="917" y="156"/>
                      </a:cubicBezTo>
                      <a:cubicBezTo>
                        <a:pt x="715" y="180"/>
                        <a:pt x="1" y="228"/>
                        <a:pt x="179" y="525"/>
                      </a:cubicBezTo>
                      <a:cubicBezTo>
                        <a:pt x="560" y="1157"/>
                        <a:pt x="1632" y="1168"/>
                        <a:pt x="2263" y="1192"/>
                      </a:cubicBezTo>
                      <a:cubicBezTo>
                        <a:pt x="2325" y="1193"/>
                        <a:pt x="2386" y="1194"/>
                        <a:pt x="2448" y="1194"/>
                      </a:cubicBezTo>
                      <a:cubicBezTo>
                        <a:pt x="3017" y="1194"/>
                        <a:pt x="3584" y="1144"/>
                        <a:pt x="4132" y="1026"/>
                      </a:cubicBezTo>
                      <a:lnTo>
                        <a:pt x="4227" y="1002"/>
                      </a:lnTo>
                      <a:cubicBezTo>
                        <a:pt x="4489" y="942"/>
                        <a:pt x="5989" y="633"/>
                        <a:pt x="5382" y="204"/>
                      </a:cubicBezTo>
                      <a:cubicBezTo>
                        <a:pt x="5108" y="14"/>
                        <a:pt x="4692" y="2"/>
                        <a:pt x="4382" y="2"/>
                      </a:cubicBezTo>
                      <a:cubicBezTo>
                        <a:pt x="4284" y="1"/>
                        <a:pt x="4187" y="0"/>
                        <a:pt x="4089" y="0"/>
                      </a:cubicBezTo>
                      <a:close/>
                    </a:path>
                  </a:pathLst>
                </a:custGeom>
                <a:solidFill>
                  <a:srgbClr val="420A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" name="Google Shape;729;p43"/>
                <p:cNvSpPr/>
                <p:nvPr/>
              </p:nvSpPr>
              <p:spPr>
                <a:xfrm>
                  <a:off x="-4794816" y="481446"/>
                  <a:ext cx="186749" cy="331387"/>
                </a:xfrm>
                <a:custGeom>
                  <a:rect b="b" l="l" r="r" t="t"/>
                  <a:pathLst>
                    <a:path extrusionOk="0" h="4037" w="2275">
                      <a:moveTo>
                        <a:pt x="1" y="24"/>
                      </a:moveTo>
                      <a:lnTo>
                        <a:pt x="144" y="4037"/>
                      </a:lnTo>
                      <a:lnTo>
                        <a:pt x="2251" y="4001"/>
                      </a:lnTo>
                      <a:lnTo>
                        <a:pt x="2275" y="12"/>
                      </a:lnTo>
                      <a:cubicBezTo>
                        <a:pt x="1513" y="0"/>
                        <a:pt x="822" y="0"/>
                        <a:pt x="1" y="2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" name="Google Shape;730;p43"/>
                <p:cNvSpPr/>
                <p:nvPr/>
              </p:nvSpPr>
              <p:spPr>
                <a:xfrm>
                  <a:off x="-4913022" y="708418"/>
                  <a:ext cx="419303" cy="367588"/>
                </a:xfrm>
                <a:custGeom>
                  <a:rect b="b" l="l" r="r" t="t"/>
                  <a:pathLst>
                    <a:path extrusionOk="0" h="4478" w="5108">
                      <a:moveTo>
                        <a:pt x="2602" y="0"/>
                      </a:moveTo>
                      <a:cubicBezTo>
                        <a:pt x="1846" y="0"/>
                        <a:pt x="1091" y="60"/>
                        <a:pt x="345" y="176"/>
                      </a:cubicBezTo>
                      <a:cubicBezTo>
                        <a:pt x="310" y="188"/>
                        <a:pt x="286" y="224"/>
                        <a:pt x="262" y="271"/>
                      </a:cubicBezTo>
                      <a:cubicBezTo>
                        <a:pt x="0" y="914"/>
                        <a:pt x="143" y="4403"/>
                        <a:pt x="464" y="4427"/>
                      </a:cubicBezTo>
                      <a:cubicBezTo>
                        <a:pt x="1111" y="4460"/>
                        <a:pt x="1760" y="4478"/>
                        <a:pt x="2410" y="4478"/>
                      </a:cubicBezTo>
                      <a:cubicBezTo>
                        <a:pt x="3162" y="4478"/>
                        <a:pt x="3914" y="4454"/>
                        <a:pt x="4667" y="4403"/>
                      </a:cubicBezTo>
                      <a:cubicBezTo>
                        <a:pt x="5001" y="4379"/>
                        <a:pt x="5108" y="700"/>
                        <a:pt x="4810" y="212"/>
                      </a:cubicBezTo>
                      <a:cubicBezTo>
                        <a:pt x="4798" y="188"/>
                        <a:pt x="4774" y="164"/>
                        <a:pt x="4751" y="164"/>
                      </a:cubicBezTo>
                      <a:cubicBezTo>
                        <a:pt x="4038" y="54"/>
                        <a:pt x="3319" y="0"/>
                        <a:pt x="260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" name="Google Shape;731;p43"/>
                <p:cNvSpPr/>
                <p:nvPr/>
              </p:nvSpPr>
              <p:spPr>
                <a:xfrm>
                  <a:off x="-5458411" y="294697"/>
                  <a:ext cx="1207097" cy="332454"/>
                </a:xfrm>
                <a:custGeom>
                  <a:rect b="b" l="l" r="r" t="t"/>
                  <a:pathLst>
                    <a:path extrusionOk="0" h="4050" w="14705">
                      <a:moveTo>
                        <a:pt x="0" y="454"/>
                      </a:moveTo>
                      <a:lnTo>
                        <a:pt x="0" y="454"/>
                      </a:lnTo>
                      <a:cubicBezTo>
                        <a:pt x="0" y="454"/>
                        <a:pt x="0" y="454"/>
                        <a:pt x="0" y="454"/>
                      </a:cubicBezTo>
                      <a:lnTo>
                        <a:pt x="0" y="454"/>
                      </a:lnTo>
                      <a:cubicBezTo>
                        <a:pt x="0" y="454"/>
                        <a:pt x="0" y="454"/>
                        <a:pt x="0" y="454"/>
                      </a:cubicBezTo>
                      <a:close/>
                      <a:moveTo>
                        <a:pt x="5711" y="0"/>
                      </a:moveTo>
                      <a:cubicBezTo>
                        <a:pt x="5335" y="0"/>
                        <a:pt x="4959" y="15"/>
                        <a:pt x="4584" y="37"/>
                      </a:cubicBezTo>
                      <a:cubicBezTo>
                        <a:pt x="4120" y="61"/>
                        <a:pt x="3656" y="85"/>
                        <a:pt x="3191" y="108"/>
                      </a:cubicBezTo>
                      <a:cubicBezTo>
                        <a:pt x="3013" y="120"/>
                        <a:pt x="2786" y="144"/>
                        <a:pt x="2525" y="168"/>
                      </a:cubicBezTo>
                      <a:cubicBezTo>
                        <a:pt x="1523" y="269"/>
                        <a:pt x="160" y="456"/>
                        <a:pt x="13" y="456"/>
                      </a:cubicBezTo>
                      <a:cubicBezTo>
                        <a:pt x="5" y="456"/>
                        <a:pt x="1" y="455"/>
                        <a:pt x="0" y="454"/>
                      </a:cubicBezTo>
                      <a:lnTo>
                        <a:pt x="0" y="454"/>
                      </a:lnTo>
                      <a:cubicBezTo>
                        <a:pt x="143" y="966"/>
                        <a:pt x="417" y="1442"/>
                        <a:pt x="786" y="1823"/>
                      </a:cubicBezTo>
                      <a:cubicBezTo>
                        <a:pt x="810" y="1847"/>
                        <a:pt x="834" y="1871"/>
                        <a:pt x="858" y="1894"/>
                      </a:cubicBezTo>
                      <a:lnTo>
                        <a:pt x="1012" y="1871"/>
                      </a:lnTo>
                      <a:cubicBezTo>
                        <a:pt x="1667" y="1818"/>
                        <a:pt x="2322" y="1791"/>
                        <a:pt x="2978" y="1791"/>
                      </a:cubicBezTo>
                      <a:cubicBezTo>
                        <a:pt x="3516" y="1791"/>
                        <a:pt x="4055" y="1809"/>
                        <a:pt x="4596" y="1847"/>
                      </a:cubicBezTo>
                      <a:cubicBezTo>
                        <a:pt x="5406" y="1894"/>
                        <a:pt x="6215" y="2061"/>
                        <a:pt x="6989" y="2335"/>
                      </a:cubicBezTo>
                      <a:cubicBezTo>
                        <a:pt x="7656" y="2549"/>
                        <a:pt x="8097" y="3406"/>
                        <a:pt x="8132" y="4049"/>
                      </a:cubicBezTo>
                      <a:cubicBezTo>
                        <a:pt x="8382" y="4018"/>
                        <a:pt x="8710" y="4007"/>
                        <a:pt x="9037" y="4007"/>
                      </a:cubicBezTo>
                      <a:cubicBezTo>
                        <a:pt x="9691" y="4007"/>
                        <a:pt x="10339" y="4049"/>
                        <a:pt x="10347" y="4049"/>
                      </a:cubicBezTo>
                      <a:cubicBezTo>
                        <a:pt x="10418" y="4049"/>
                        <a:pt x="10609" y="3764"/>
                        <a:pt x="10692" y="3716"/>
                      </a:cubicBezTo>
                      <a:cubicBezTo>
                        <a:pt x="10870" y="3614"/>
                        <a:pt x="11060" y="3580"/>
                        <a:pt x="11254" y="3580"/>
                      </a:cubicBezTo>
                      <a:cubicBezTo>
                        <a:pt x="11487" y="3580"/>
                        <a:pt x="11726" y="3629"/>
                        <a:pt x="11954" y="3668"/>
                      </a:cubicBezTo>
                      <a:cubicBezTo>
                        <a:pt x="12275" y="3725"/>
                        <a:pt x="12602" y="3755"/>
                        <a:pt x="12928" y="3755"/>
                      </a:cubicBezTo>
                      <a:cubicBezTo>
                        <a:pt x="13221" y="3755"/>
                        <a:pt x="13513" y="3731"/>
                        <a:pt x="13800" y="3680"/>
                      </a:cubicBezTo>
                      <a:cubicBezTo>
                        <a:pt x="13835" y="3680"/>
                        <a:pt x="13871" y="3668"/>
                        <a:pt x="13895" y="3656"/>
                      </a:cubicBezTo>
                      <a:cubicBezTo>
                        <a:pt x="14169" y="3561"/>
                        <a:pt x="14621" y="3275"/>
                        <a:pt x="14669" y="3002"/>
                      </a:cubicBezTo>
                      <a:cubicBezTo>
                        <a:pt x="14705" y="2883"/>
                        <a:pt x="14645" y="2752"/>
                        <a:pt x="14431" y="2668"/>
                      </a:cubicBezTo>
                      <a:cubicBezTo>
                        <a:pt x="13978" y="2478"/>
                        <a:pt x="13431" y="2537"/>
                        <a:pt x="12954" y="2394"/>
                      </a:cubicBezTo>
                      <a:cubicBezTo>
                        <a:pt x="12454" y="2240"/>
                        <a:pt x="11966" y="2049"/>
                        <a:pt x="11502" y="1823"/>
                      </a:cubicBezTo>
                      <a:cubicBezTo>
                        <a:pt x="10430" y="1299"/>
                        <a:pt x="9406" y="668"/>
                        <a:pt x="8263" y="335"/>
                      </a:cubicBezTo>
                      <a:cubicBezTo>
                        <a:pt x="7420" y="78"/>
                        <a:pt x="6565" y="0"/>
                        <a:pt x="57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" name="Google Shape;732;p43"/>
                <p:cNvSpPr/>
                <p:nvPr/>
              </p:nvSpPr>
              <p:spPr>
                <a:xfrm>
                  <a:off x="-5393890" y="385896"/>
                  <a:ext cx="1076085" cy="241255"/>
                </a:xfrm>
                <a:custGeom>
                  <a:rect b="b" l="l" r="r" t="t"/>
                  <a:pathLst>
                    <a:path extrusionOk="0" h="2939" w="13109">
                      <a:moveTo>
                        <a:pt x="3867" y="0"/>
                      </a:moveTo>
                      <a:cubicBezTo>
                        <a:pt x="3304" y="0"/>
                        <a:pt x="2740" y="47"/>
                        <a:pt x="2179" y="140"/>
                      </a:cubicBezTo>
                      <a:cubicBezTo>
                        <a:pt x="1572" y="224"/>
                        <a:pt x="726" y="283"/>
                        <a:pt x="179" y="581"/>
                      </a:cubicBezTo>
                      <a:cubicBezTo>
                        <a:pt x="107" y="617"/>
                        <a:pt x="48" y="664"/>
                        <a:pt x="0" y="712"/>
                      </a:cubicBezTo>
                      <a:cubicBezTo>
                        <a:pt x="24" y="736"/>
                        <a:pt x="48" y="760"/>
                        <a:pt x="72" y="783"/>
                      </a:cubicBezTo>
                      <a:cubicBezTo>
                        <a:pt x="782" y="715"/>
                        <a:pt x="1497" y="682"/>
                        <a:pt x="2213" y="682"/>
                      </a:cubicBezTo>
                      <a:cubicBezTo>
                        <a:pt x="2745" y="682"/>
                        <a:pt x="3277" y="700"/>
                        <a:pt x="3810" y="736"/>
                      </a:cubicBezTo>
                      <a:cubicBezTo>
                        <a:pt x="4620" y="783"/>
                        <a:pt x="5429" y="950"/>
                        <a:pt x="6203" y="1224"/>
                      </a:cubicBezTo>
                      <a:cubicBezTo>
                        <a:pt x="6870" y="1438"/>
                        <a:pt x="7311" y="2295"/>
                        <a:pt x="7346" y="2938"/>
                      </a:cubicBezTo>
                      <a:lnTo>
                        <a:pt x="7358" y="2938"/>
                      </a:lnTo>
                      <a:cubicBezTo>
                        <a:pt x="7612" y="2907"/>
                        <a:pt x="7939" y="2896"/>
                        <a:pt x="8263" y="2896"/>
                      </a:cubicBezTo>
                      <a:cubicBezTo>
                        <a:pt x="8910" y="2896"/>
                        <a:pt x="9545" y="2938"/>
                        <a:pt x="9561" y="2938"/>
                      </a:cubicBezTo>
                      <a:cubicBezTo>
                        <a:pt x="9585" y="2938"/>
                        <a:pt x="9620" y="2915"/>
                        <a:pt x="9656" y="2879"/>
                      </a:cubicBezTo>
                      <a:cubicBezTo>
                        <a:pt x="9740" y="2784"/>
                        <a:pt x="9847" y="2641"/>
                        <a:pt x="9906" y="2605"/>
                      </a:cubicBezTo>
                      <a:cubicBezTo>
                        <a:pt x="10084" y="2503"/>
                        <a:pt x="10274" y="2469"/>
                        <a:pt x="10468" y="2469"/>
                      </a:cubicBezTo>
                      <a:cubicBezTo>
                        <a:pt x="10701" y="2469"/>
                        <a:pt x="10940" y="2518"/>
                        <a:pt x="11168" y="2557"/>
                      </a:cubicBezTo>
                      <a:cubicBezTo>
                        <a:pt x="11489" y="2614"/>
                        <a:pt x="11816" y="2644"/>
                        <a:pt x="12142" y="2644"/>
                      </a:cubicBezTo>
                      <a:cubicBezTo>
                        <a:pt x="12435" y="2644"/>
                        <a:pt x="12727" y="2620"/>
                        <a:pt x="13014" y="2569"/>
                      </a:cubicBezTo>
                      <a:cubicBezTo>
                        <a:pt x="13049" y="2569"/>
                        <a:pt x="13085" y="2557"/>
                        <a:pt x="13109" y="2545"/>
                      </a:cubicBezTo>
                      <a:cubicBezTo>
                        <a:pt x="11942" y="2522"/>
                        <a:pt x="10811" y="2129"/>
                        <a:pt x="9751" y="1676"/>
                      </a:cubicBezTo>
                      <a:cubicBezTo>
                        <a:pt x="8597" y="1176"/>
                        <a:pt x="7465" y="593"/>
                        <a:pt x="6239" y="283"/>
                      </a:cubicBezTo>
                      <a:cubicBezTo>
                        <a:pt x="5463" y="95"/>
                        <a:pt x="4667" y="0"/>
                        <a:pt x="38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" name="Google Shape;733;p43"/>
                <p:cNvSpPr/>
                <p:nvPr/>
              </p:nvSpPr>
              <p:spPr>
                <a:xfrm>
                  <a:off x="-5459396" y="308406"/>
                  <a:ext cx="208256" cy="141847"/>
                </a:xfrm>
                <a:custGeom>
                  <a:rect b="b" l="l" r="r" t="t"/>
                  <a:pathLst>
                    <a:path extrusionOk="0" h="1728" w="2537">
                      <a:moveTo>
                        <a:pt x="2537" y="1"/>
                      </a:moveTo>
                      <a:cubicBezTo>
                        <a:pt x="1822" y="108"/>
                        <a:pt x="1120" y="299"/>
                        <a:pt x="453" y="561"/>
                      </a:cubicBezTo>
                      <a:cubicBezTo>
                        <a:pt x="632" y="942"/>
                        <a:pt x="858" y="1323"/>
                        <a:pt x="1024" y="1704"/>
                      </a:cubicBezTo>
                      <a:lnTo>
                        <a:pt x="870" y="1727"/>
                      </a:lnTo>
                      <a:cubicBezTo>
                        <a:pt x="846" y="1704"/>
                        <a:pt x="822" y="1680"/>
                        <a:pt x="798" y="1656"/>
                      </a:cubicBezTo>
                      <a:cubicBezTo>
                        <a:pt x="429" y="1275"/>
                        <a:pt x="155" y="799"/>
                        <a:pt x="12" y="287"/>
                      </a:cubicBezTo>
                      <a:cubicBezTo>
                        <a:pt x="0" y="299"/>
                        <a:pt x="1477" y="96"/>
                        <a:pt x="2537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" name="Google Shape;734;p43"/>
                <p:cNvSpPr/>
                <p:nvPr/>
              </p:nvSpPr>
              <p:spPr>
                <a:xfrm>
                  <a:off x="-5427136" y="323100"/>
                  <a:ext cx="180921" cy="125183"/>
                </a:xfrm>
                <a:custGeom>
                  <a:rect b="b" l="l" r="r" t="t"/>
                  <a:pathLst>
                    <a:path extrusionOk="0" h="1525" w="2204">
                      <a:moveTo>
                        <a:pt x="1882" y="1"/>
                      </a:moveTo>
                      <a:cubicBezTo>
                        <a:pt x="1251" y="60"/>
                        <a:pt x="620" y="167"/>
                        <a:pt x="0" y="322"/>
                      </a:cubicBezTo>
                      <a:cubicBezTo>
                        <a:pt x="203" y="715"/>
                        <a:pt x="358" y="1132"/>
                        <a:pt x="560" y="1525"/>
                      </a:cubicBezTo>
                      <a:lnTo>
                        <a:pt x="2203" y="1298"/>
                      </a:lnTo>
                      <a:cubicBezTo>
                        <a:pt x="2144" y="858"/>
                        <a:pt x="2036" y="417"/>
                        <a:pt x="18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" name="Google Shape;735;p43"/>
                <p:cNvSpPr/>
                <p:nvPr/>
              </p:nvSpPr>
              <p:spPr>
                <a:xfrm>
                  <a:off x="-5237513" y="1203324"/>
                  <a:ext cx="447705" cy="263911"/>
                </a:xfrm>
                <a:custGeom>
                  <a:rect b="b" l="l" r="r" t="t"/>
                  <a:pathLst>
                    <a:path extrusionOk="0" h="3215" w="5454">
                      <a:moveTo>
                        <a:pt x="3305" y="666"/>
                      </a:moveTo>
                      <a:cubicBezTo>
                        <a:pt x="3367" y="666"/>
                        <a:pt x="3429" y="676"/>
                        <a:pt x="3489" y="696"/>
                      </a:cubicBezTo>
                      <a:lnTo>
                        <a:pt x="3310" y="696"/>
                      </a:lnTo>
                      <a:cubicBezTo>
                        <a:pt x="3227" y="696"/>
                        <a:pt x="3132" y="708"/>
                        <a:pt x="3048" y="719"/>
                      </a:cubicBezTo>
                      <a:cubicBezTo>
                        <a:pt x="3131" y="685"/>
                        <a:pt x="3219" y="666"/>
                        <a:pt x="3305" y="666"/>
                      </a:cubicBezTo>
                      <a:close/>
                      <a:moveTo>
                        <a:pt x="3915" y="1"/>
                      </a:moveTo>
                      <a:cubicBezTo>
                        <a:pt x="3881" y="1"/>
                        <a:pt x="3846" y="2"/>
                        <a:pt x="3810" y="5"/>
                      </a:cubicBezTo>
                      <a:cubicBezTo>
                        <a:pt x="2703" y="53"/>
                        <a:pt x="1429" y="743"/>
                        <a:pt x="762" y="1624"/>
                      </a:cubicBezTo>
                      <a:cubicBezTo>
                        <a:pt x="405" y="2089"/>
                        <a:pt x="0" y="2910"/>
                        <a:pt x="834" y="3113"/>
                      </a:cubicBezTo>
                      <a:cubicBezTo>
                        <a:pt x="1117" y="3185"/>
                        <a:pt x="1422" y="3214"/>
                        <a:pt x="1732" y="3214"/>
                      </a:cubicBezTo>
                      <a:cubicBezTo>
                        <a:pt x="2138" y="3214"/>
                        <a:pt x="2551" y="3163"/>
                        <a:pt x="2929" y="3089"/>
                      </a:cubicBezTo>
                      <a:cubicBezTo>
                        <a:pt x="3715" y="2946"/>
                        <a:pt x="4429" y="2505"/>
                        <a:pt x="4906" y="1851"/>
                      </a:cubicBezTo>
                      <a:cubicBezTo>
                        <a:pt x="5453" y="1053"/>
                        <a:pt x="5025" y="219"/>
                        <a:pt x="4227" y="41"/>
                      </a:cubicBezTo>
                      <a:cubicBezTo>
                        <a:pt x="4120" y="14"/>
                        <a:pt x="4019" y="1"/>
                        <a:pt x="3915" y="1"/>
                      </a:cubicBezTo>
                      <a:close/>
                    </a:path>
                  </a:pathLst>
                </a:custGeom>
                <a:solidFill>
                  <a:srgbClr val="FFF8E5">
                    <a:alpha val="30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" name="Google Shape;736;p43"/>
                <p:cNvSpPr/>
                <p:nvPr/>
              </p:nvSpPr>
              <p:spPr>
                <a:xfrm>
                  <a:off x="-5247282" y="2946616"/>
                  <a:ext cx="112460" cy="156295"/>
                </a:xfrm>
                <a:custGeom>
                  <a:rect b="b" l="l" r="r" t="t"/>
                  <a:pathLst>
                    <a:path extrusionOk="0" h="1904" w="1370">
                      <a:moveTo>
                        <a:pt x="657" y="1"/>
                      </a:moveTo>
                      <a:cubicBezTo>
                        <a:pt x="558" y="1"/>
                        <a:pt x="456" y="34"/>
                        <a:pt x="369" y="104"/>
                      </a:cubicBezTo>
                      <a:cubicBezTo>
                        <a:pt x="48" y="354"/>
                        <a:pt x="0" y="664"/>
                        <a:pt x="107" y="1045"/>
                      </a:cubicBezTo>
                      <a:cubicBezTo>
                        <a:pt x="214" y="1414"/>
                        <a:pt x="464" y="1723"/>
                        <a:pt x="798" y="1890"/>
                      </a:cubicBezTo>
                      <a:cubicBezTo>
                        <a:pt x="819" y="1899"/>
                        <a:pt x="846" y="1904"/>
                        <a:pt x="877" y="1904"/>
                      </a:cubicBezTo>
                      <a:cubicBezTo>
                        <a:pt x="1003" y="1904"/>
                        <a:pt x="1186" y="1831"/>
                        <a:pt x="1215" y="1735"/>
                      </a:cubicBezTo>
                      <a:cubicBezTo>
                        <a:pt x="1369" y="1295"/>
                        <a:pt x="1262" y="735"/>
                        <a:pt x="1096" y="318"/>
                      </a:cubicBezTo>
                      <a:cubicBezTo>
                        <a:pt x="1026" y="116"/>
                        <a:pt x="844" y="1"/>
                        <a:pt x="657" y="1"/>
                      </a:cubicBezTo>
                      <a:close/>
                    </a:path>
                  </a:pathLst>
                </a:custGeom>
                <a:solidFill>
                  <a:srgbClr val="FFF8E5">
                    <a:alpha val="30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" name="Google Shape;737;p43"/>
                <p:cNvSpPr/>
                <p:nvPr/>
              </p:nvSpPr>
              <p:spPr>
                <a:xfrm>
                  <a:off x="-4363774" y="1253561"/>
                  <a:ext cx="153093" cy="97274"/>
                </a:xfrm>
                <a:custGeom>
                  <a:rect b="b" l="l" r="r" t="t"/>
                  <a:pathLst>
                    <a:path extrusionOk="0" h="1185" w="1865">
                      <a:moveTo>
                        <a:pt x="227" y="0"/>
                      </a:moveTo>
                      <a:cubicBezTo>
                        <a:pt x="191" y="0"/>
                        <a:pt x="0" y="48"/>
                        <a:pt x="48" y="96"/>
                      </a:cubicBezTo>
                      <a:cubicBezTo>
                        <a:pt x="143" y="191"/>
                        <a:pt x="191" y="298"/>
                        <a:pt x="286" y="393"/>
                      </a:cubicBezTo>
                      <a:cubicBezTo>
                        <a:pt x="405" y="488"/>
                        <a:pt x="524" y="584"/>
                        <a:pt x="655" y="667"/>
                      </a:cubicBezTo>
                      <a:cubicBezTo>
                        <a:pt x="953" y="846"/>
                        <a:pt x="1274" y="1012"/>
                        <a:pt x="1584" y="1179"/>
                      </a:cubicBezTo>
                      <a:cubicBezTo>
                        <a:pt x="1589" y="1183"/>
                        <a:pt x="1600" y="1184"/>
                        <a:pt x="1614" y="1184"/>
                      </a:cubicBezTo>
                      <a:cubicBezTo>
                        <a:pt x="1689" y="1184"/>
                        <a:pt x="1864" y="1132"/>
                        <a:pt x="1834" y="1072"/>
                      </a:cubicBezTo>
                      <a:cubicBezTo>
                        <a:pt x="1715" y="798"/>
                        <a:pt x="1524" y="548"/>
                        <a:pt x="1298" y="357"/>
                      </a:cubicBezTo>
                      <a:cubicBezTo>
                        <a:pt x="977" y="107"/>
                        <a:pt x="608" y="72"/>
                        <a:pt x="227" y="0"/>
                      </a:cubicBezTo>
                      <a:close/>
                    </a:path>
                  </a:pathLst>
                </a:custGeom>
                <a:solidFill>
                  <a:srgbClr val="FFF8E5">
                    <a:alpha val="3213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" name="Google Shape;738;p43"/>
                <p:cNvSpPr/>
                <p:nvPr/>
              </p:nvSpPr>
              <p:spPr>
                <a:xfrm>
                  <a:off x="-5202380" y="1725975"/>
                  <a:ext cx="1025355" cy="903209"/>
                </a:xfrm>
                <a:custGeom>
                  <a:rect b="b" l="l" r="r" t="t"/>
                  <a:pathLst>
                    <a:path extrusionOk="0" h="11003" w="12491">
                      <a:moveTo>
                        <a:pt x="6899" y="0"/>
                      </a:moveTo>
                      <a:cubicBezTo>
                        <a:pt x="4598" y="0"/>
                        <a:pt x="2296" y="105"/>
                        <a:pt x="1" y="317"/>
                      </a:cubicBezTo>
                      <a:cubicBezTo>
                        <a:pt x="25" y="3973"/>
                        <a:pt x="191" y="7461"/>
                        <a:pt x="584" y="10664"/>
                      </a:cubicBezTo>
                      <a:cubicBezTo>
                        <a:pt x="2400" y="10889"/>
                        <a:pt x="4226" y="11003"/>
                        <a:pt x="6052" y="11003"/>
                      </a:cubicBezTo>
                      <a:cubicBezTo>
                        <a:pt x="8083" y="11003"/>
                        <a:pt x="10115" y="10863"/>
                        <a:pt x="12133" y="10581"/>
                      </a:cubicBezTo>
                      <a:cubicBezTo>
                        <a:pt x="12407" y="7128"/>
                        <a:pt x="12490" y="3663"/>
                        <a:pt x="12383" y="198"/>
                      </a:cubicBezTo>
                      <a:cubicBezTo>
                        <a:pt x="10559" y="67"/>
                        <a:pt x="8729" y="0"/>
                        <a:pt x="689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" name="Google Shape;739;p43"/>
                <p:cNvSpPr/>
                <p:nvPr/>
              </p:nvSpPr>
              <p:spPr>
                <a:xfrm>
                  <a:off x="-5163224" y="1767593"/>
                  <a:ext cx="947126" cy="820136"/>
                </a:xfrm>
                <a:custGeom>
                  <a:rect b="b" l="l" r="r" t="t"/>
                  <a:pathLst>
                    <a:path extrusionOk="0" h="9991" w="11538">
                      <a:moveTo>
                        <a:pt x="6144" y="287"/>
                      </a:moveTo>
                      <a:cubicBezTo>
                        <a:pt x="7822" y="287"/>
                        <a:pt x="9549" y="322"/>
                        <a:pt x="11263" y="430"/>
                      </a:cubicBezTo>
                      <a:cubicBezTo>
                        <a:pt x="11335" y="3406"/>
                        <a:pt x="11251" y="6418"/>
                        <a:pt x="11037" y="9383"/>
                      </a:cubicBezTo>
                      <a:cubicBezTo>
                        <a:pt x="9287" y="9585"/>
                        <a:pt x="7525" y="9705"/>
                        <a:pt x="5751" y="9705"/>
                      </a:cubicBezTo>
                      <a:cubicBezTo>
                        <a:pt x="5657" y="9705"/>
                        <a:pt x="5563" y="9706"/>
                        <a:pt x="5469" y="9706"/>
                      </a:cubicBezTo>
                      <a:cubicBezTo>
                        <a:pt x="3883" y="9706"/>
                        <a:pt x="2287" y="9611"/>
                        <a:pt x="703" y="9443"/>
                      </a:cubicBezTo>
                      <a:cubicBezTo>
                        <a:pt x="381" y="6490"/>
                        <a:pt x="214" y="3513"/>
                        <a:pt x="202" y="525"/>
                      </a:cubicBezTo>
                      <a:cubicBezTo>
                        <a:pt x="2167" y="370"/>
                        <a:pt x="4155" y="287"/>
                        <a:pt x="6144" y="287"/>
                      </a:cubicBezTo>
                      <a:close/>
                      <a:moveTo>
                        <a:pt x="6132" y="1"/>
                      </a:moveTo>
                      <a:cubicBezTo>
                        <a:pt x="4084" y="13"/>
                        <a:pt x="2024" y="108"/>
                        <a:pt x="0" y="275"/>
                      </a:cubicBezTo>
                      <a:cubicBezTo>
                        <a:pt x="0" y="3430"/>
                        <a:pt x="179" y="6573"/>
                        <a:pt x="536" y="9705"/>
                      </a:cubicBezTo>
                      <a:cubicBezTo>
                        <a:pt x="2262" y="9895"/>
                        <a:pt x="4012" y="9990"/>
                        <a:pt x="5763" y="9990"/>
                      </a:cubicBezTo>
                      <a:cubicBezTo>
                        <a:pt x="7584" y="9978"/>
                        <a:pt x="9406" y="9859"/>
                        <a:pt x="11216" y="9633"/>
                      </a:cubicBezTo>
                      <a:cubicBezTo>
                        <a:pt x="11454" y="6478"/>
                        <a:pt x="11537" y="3323"/>
                        <a:pt x="11454" y="168"/>
                      </a:cubicBezTo>
                      <a:cubicBezTo>
                        <a:pt x="9680" y="49"/>
                        <a:pt x="7882" y="1"/>
                        <a:pt x="61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" name="Google Shape;740;p43"/>
                <p:cNvSpPr/>
                <p:nvPr/>
              </p:nvSpPr>
              <p:spPr>
                <a:xfrm>
                  <a:off x="-5041078" y="2233850"/>
                  <a:ext cx="716460" cy="179279"/>
                </a:xfrm>
                <a:custGeom>
                  <a:rect b="b" l="l" r="r" t="t"/>
                  <a:pathLst>
                    <a:path extrusionOk="0" h="2184" w="8728">
                      <a:moveTo>
                        <a:pt x="8728" y="0"/>
                      </a:moveTo>
                      <a:lnTo>
                        <a:pt x="8728" y="0"/>
                      </a:lnTo>
                      <a:cubicBezTo>
                        <a:pt x="5906" y="119"/>
                        <a:pt x="3001" y="203"/>
                        <a:pt x="0" y="238"/>
                      </a:cubicBezTo>
                      <a:lnTo>
                        <a:pt x="167" y="2096"/>
                      </a:lnTo>
                      <a:cubicBezTo>
                        <a:pt x="1345" y="2155"/>
                        <a:pt x="2523" y="2184"/>
                        <a:pt x="3701" y="2184"/>
                      </a:cubicBezTo>
                      <a:cubicBezTo>
                        <a:pt x="5345" y="2184"/>
                        <a:pt x="6988" y="2128"/>
                        <a:pt x="8632" y="2024"/>
                      </a:cubicBezTo>
                      <a:lnTo>
                        <a:pt x="872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1" name="Google Shape;741;p43"/>
                <p:cNvSpPr/>
                <p:nvPr/>
              </p:nvSpPr>
              <p:spPr>
                <a:xfrm>
                  <a:off x="-4967774" y="2464516"/>
                  <a:ext cx="571822" cy="34395"/>
                </a:xfrm>
                <a:custGeom>
                  <a:rect b="b" l="l" r="r" t="t"/>
                  <a:pathLst>
                    <a:path extrusionOk="0" h="419" w="6966">
                      <a:moveTo>
                        <a:pt x="6965" y="0"/>
                      </a:moveTo>
                      <a:lnTo>
                        <a:pt x="6965" y="0"/>
                      </a:lnTo>
                      <a:cubicBezTo>
                        <a:pt x="5638" y="63"/>
                        <a:pt x="4294" y="93"/>
                        <a:pt x="2934" y="93"/>
                      </a:cubicBezTo>
                      <a:cubicBezTo>
                        <a:pt x="1964" y="93"/>
                        <a:pt x="986" y="77"/>
                        <a:pt x="0" y="48"/>
                      </a:cubicBezTo>
                      <a:lnTo>
                        <a:pt x="0" y="48"/>
                      </a:lnTo>
                      <a:lnTo>
                        <a:pt x="131" y="298"/>
                      </a:lnTo>
                      <a:cubicBezTo>
                        <a:pt x="1202" y="377"/>
                        <a:pt x="2272" y="419"/>
                        <a:pt x="3342" y="419"/>
                      </a:cubicBezTo>
                      <a:cubicBezTo>
                        <a:pt x="4520" y="419"/>
                        <a:pt x="5697" y="368"/>
                        <a:pt x="6870" y="262"/>
                      </a:cubicBezTo>
                      <a:lnTo>
                        <a:pt x="696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2" name="Google Shape;742;p43"/>
                <p:cNvSpPr/>
                <p:nvPr/>
              </p:nvSpPr>
              <p:spPr>
                <a:xfrm rot="10800000">
                  <a:off x="-4423295" y="279054"/>
                  <a:ext cx="509677" cy="512950"/>
                </a:xfrm>
                <a:custGeom>
                  <a:rect b="b" l="l" r="r" t="t"/>
                  <a:pathLst>
                    <a:path extrusionOk="0" h="4472" w="6800">
                      <a:moveTo>
                        <a:pt x="3491" y="0"/>
                      </a:moveTo>
                      <a:cubicBezTo>
                        <a:pt x="2467" y="0"/>
                        <a:pt x="1444" y="60"/>
                        <a:pt x="429" y="182"/>
                      </a:cubicBezTo>
                      <a:cubicBezTo>
                        <a:pt x="382" y="194"/>
                        <a:pt x="334" y="242"/>
                        <a:pt x="298" y="325"/>
                      </a:cubicBezTo>
                      <a:cubicBezTo>
                        <a:pt x="1" y="980"/>
                        <a:pt x="120" y="3825"/>
                        <a:pt x="477" y="4337"/>
                      </a:cubicBezTo>
                      <a:cubicBezTo>
                        <a:pt x="501" y="4385"/>
                        <a:pt x="536" y="4409"/>
                        <a:pt x="584" y="4421"/>
                      </a:cubicBezTo>
                      <a:cubicBezTo>
                        <a:pt x="1512" y="4454"/>
                        <a:pt x="2415" y="4472"/>
                        <a:pt x="3297" y="4472"/>
                      </a:cubicBezTo>
                      <a:cubicBezTo>
                        <a:pt x="4315" y="4472"/>
                        <a:pt x="5305" y="4448"/>
                        <a:pt x="6275" y="4397"/>
                      </a:cubicBezTo>
                      <a:cubicBezTo>
                        <a:pt x="6359" y="4397"/>
                        <a:pt x="6418" y="4278"/>
                        <a:pt x="6478" y="4099"/>
                      </a:cubicBezTo>
                      <a:cubicBezTo>
                        <a:pt x="6740" y="3290"/>
                        <a:pt x="6799" y="1027"/>
                        <a:pt x="6549" y="349"/>
                      </a:cubicBezTo>
                      <a:cubicBezTo>
                        <a:pt x="6513" y="242"/>
                        <a:pt x="6454" y="170"/>
                        <a:pt x="6394" y="158"/>
                      </a:cubicBezTo>
                      <a:cubicBezTo>
                        <a:pt x="5432" y="54"/>
                        <a:pt x="4461" y="0"/>
                        <a:pt x="349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743" name="Google Shape;743;p43"/>
              <p:cNvPicPr preferRelativeResize="0"/>
              <p:nvPr/>
            </p:nvPicPr>
            <p:blipFill rotWithShape="1">
              <a:blip r:embed="rId4">
                <a:alphaModFix amt="70000"/>
              </a:blip>
              <a:srcRect b="28037" l="35445" r="34000" t="29584"/>
              <a:stretch/>
            </p:blipFill>
            <p:spPr>
              <a:xfrm rot="1235309">
                <a:off x="1571942" y="3054821"/>
                <a:ext cx="737861" cy="5761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4" name="Google Shape;744;p43"/>
            <p:cNvGrpSpPr/>
            <p:nvPr/>
          </p:nvGrpSpPr>
          <p:grpSpPr>
            <a:xfrm flipH="1" rot="-554851">
              <a:off x="6265106" y="3260958"/>
              <a:ext cx="1302668" cy="908786"/>
              <a:chOff x="10223474" y="1575058"/>
              <a:chExt cx="1547217" cy="1079393"/>
            </a:xfrm>
          </p:grpSpPr>
          <p:sp>
            <p:nvSpPr>
              <p:cNvPr id="745" name="Google Shape;745;p43"/>
              <p:cNvSpPr/>
              <p:nvPr/>
            </p:nvSpPr>
            <p:spPr>
              <a:xfrm rot="-640415">
                <a:off x="10344725" y="1945591"/>
                <a:ext cx="1383689" cy="585787"/>
              </a:xfrm>
              <a:custGeom>
                <a:rect b="b" l="l" r="r" t="t"/>
                <a:pathLst>
                  <a:path extrusionOk="0" h="13151" w="31064">
                    <a:moveTo>
                      <a:pt x="1084" y="0"/>
                    </a:moveTo>
                    <a:cubicBezTo>
                      <a:pt x="1286" y="1619"/>
                      <a:pt x="1239" y="3262"/>
                      <a:pt x="929" y="4870"/>
                    </a:cubicBezTo>
                    <a:cubicBezTo>
                      <a:pt x="786" y="5679"/>
                      <a:pt x="584" y="6477"/>
                      <a:pt x="322" y="7251"/>
                    </a:cubicBezTo>
                    <a:cubicBezTo>
                      <a:pt x="262" y="7453"/>
                      <a:pt x="24" y="8025"/>
                      <a:pt x="1" y="8466"/>
                    </a:cubicBezTo>
                    <a:cubicBezTo>
                      <a:pt x="12" y="8751"/>
                      <a:pt x="1" y="8930"/>
                      <a:pt x="286" y="9061"/>
                    </a:cubicBezTo>
                    <a:cubicBezTo>
                      <a:pt x="584" y="9180"/>
                      <a:pt x="905" y="9275"/>
                      <a:pt x="1215" y="9335"/>
                    </a:cubicBezTo>
                    <a:cubicBezTo>
                      <a:pt x="1251" y="9335"/>
                      <a:pt x="1274" y="9358"/>
                      <a:pt x="1298" y="9382"/>
                    </a:cubicBezTo>
                    <a:cubicBezTo>
                      <a:pt x="1298" y="9406"/>
                      <a:pt x="1298" y="9442"/>
                      <a:pt x="1286" y="9466"/>
                    </a:cubicBezTo>
                    <a:cubicBezTo>
                      <a:pt x="1024" y="10251"/>
                      <a:pt x="2322" y="10418"/>
                      <a:pt x="2798" y="10442"/>
                    </a:cubicBezTo>
                    <a:cubicBezTo>
                      <a:pt x="2679" y="10621"/>
                      <a:pt x="2691" y="10871"/>
                      <a:pt x="2822" y="11037"/>
                    </a:cubicBezTo>
                    <a:cubicBezTo>
                      <a:pt x="2965" y="11204"/>
                      <a:pt x="3144" y="11323"/>
                      <a:pt x="3346" y="11394"/>
                    </a:cubicBezTo>
                    <a:cubicBezTo>
                      <a:pt x="3616" y="11504"/>
                      <a:pt x="3911" y="11623"/>
                      <a:pt x="4210" y="11623"/>
                    </a:cubicBezTo>
                    <a:cubicBezTo>
                      <a:pt x="4267" y="11623"/>
                      <a:pt x="4325" y="11618"/>
                      <a:pt x="4382" y="11609"/>
                    </a:cubicBezTo>
                    <a:lnTo>
                      <a:pt x="4382" y="11609"/>
                    </a:lnTo>
                    <a:cubicBezTo>
                      <a:pt x="4311" y="11621"/>
                      <a:pt x="4680" y="12133"/>
                      <a:pt x="4727" y="12168"/>
                    </a:cubicBezTo>
                    <a:cubicBezTo>
                      <a:pt x="4930" y="12323"/>
                      <a:pt x="5156" y="12442"/>
                      <a:pt x="5406" y="12526"/>
                    </a:cubicBezTo>
                    <a:cubicBezTo>
                      <a:pt x="5604" y="12592"/>
                      <a:pt x="5806" y="12626"/>
                      <a:pt x="6008" y="12626"/>
                    </a:cubicBezTo>
                    <a:cubicBezTo>
                      <a:pt x="6133" y="12626"/>
                      <a:pt x="6259" y="12613"/>
                      <a:pt x="6382" y="12585"/>
                    </a:cubicBezTo>
                    <a:cubicBezTo>
                      <a:pt x="6466" y="12561"/>
                      <a:pt x="7120" y="12371"/>
                      <a:pt x="7109" y="12311"/>
                    </a:cubicBezTo>
                    <a:lnTo>
                      <a:pt x="7109" y="12311"/>
                    </a:lnTo>
                    <a:cubicBezTo>
                      <a:pt x="7368" y="12907"/>
                      <a:pt x="8099" y="13150"/>
                      <a:pt x="8797" y="13150"/>
                    </a:cubicBezTo>
                    <a:cubicBezTo>
                      <a:pt x="9186" y="13150"/>
                      <a:pt x="9565" y="13074"/>
                      <a:pt x="9847" y="12942"/>
                    </a:cubicBezTo>
                    <a:cubicBezTo>
                      <a:pt x="10026" y="12823"/>
                      <a:pt x="10192" y="12668"/>
                      <a:pt x="10335" y="12502"/>
                    </a:cubicBezTo>
                    <a:cubicBezTo>
                      <a:pt x="10451" y="12362"/>
                      <a:pt x="10511" y="12234"/>
                      <a:pt x="10414" y="12173"/>
                    </a:cubicBezTo>
                    <a:lnTo>
                      <a:pt x="10414" y="12173"/>
                    </a:lnTo>
                    <a:cubicBezTo>
                      <a:pt x="10912" y="12469"/>
                      <a:pt x="11422" y="12764"/>
                      <a:pt x="11990" y="12823"/>
                    </a:cubicBezTo>
                    <a:cubicBezTo>
                      <a:pt x="12038" y="12827"/>
                      <a:pt x="12086" y="12829"/>
                      <a:pt x="12134" y="12829"/>
                    </a:cubicBezTo>
                    <a:cubicBezTo>
                      <a:pt x="12666" y="12829"/>
                      <a:pt x="13222" y="12588"/>
                      <a:pt x="13419" y="12097"/>
                    </a:cubicBezTo>
                    <a:cubicBezTo>
                      <a:pt x="13816" y="12489"/>
                      <a:pt x="14327" y="12680"/>
                      <a:pt x="14834" y="12680"/>
                    </a:cubicBezTo>
                    <a:cubicBezTo>
                      <a:pt x="15451" y="12680"/>
                      <a:pt x="16063" y="12396"/>
                      <a:pt x="16455" y="11847"/>
                    </a:cubicBezTo>
                    <a:cubicBezTo>
                      <a:pt x="16789" y="12037"/>
                      <a:pt x="17156" y="12128"/>
                      <a:pt x="17520" y="12128"/>
                    </a:cubicBezTo>
                    <a:cubicBezTo>
                      <a:pt x="18179" y="12128"/>
                      <a:pt x="18826" y="11828"/>
                      <a:pt x="19241" y="11275"/>
                    </a:cubicBezTo>
                    <a:cubicBezTo>
                      <a:pt x="19519" y="11567"/>
                      <a:pt x="19882" y="11704"/>
                      <a:pt x="20241" y="11704"/>
                    </a:cubicBezTo>
                    <a:cubicBezTo>
                      <a:pt x="20790" y="11704"/>
                      <a:pt x="21330" y="11382"/>
                      <a:pt x="21539" y="10799"/>
                    </a:cubicBezTo>
                    <a:cubicBezTo>
                      <a:pt x="21953" y="10967"/>
                      <a:pt x="22377" y="11135"/>
                      <a:pt x="22812" y="11135"/>
                    </a:cubicBezTo>
                    <a:cubicBezTo>
                      <a:pt x="22840" y="11135"/>
                      <a:pt x="22868" y="11134"/>
                      <a:pt x="22896" y="11133"/>
                    </a:cubicBezTo>
                    <a:cubicBezTo>
                      <a:pt x="23372" y="11121"/>
                      <a:pt x="23789" y="10811"/>
                      <a:pt x="23932" y="10359"/>
                    </a:cubicBezTo>
                    <a:cubicBezTo>
                      <a:pt x="24194" y="10417"/>
                      <a:pt x="24461" y="10446"/>
                      <a:pt x="24728" y="10446"/>
                    </a:cubicBezTo>
                    <a:cubicBezTo>
                      <a:pt x="25008" y="10446"/>
                      <a:pt x="25289" y="10414"/>
                      <a:pt x="25563" y="10347"/>
                    </a:cubicBezTo>
                    <a:cubicBezTo>
                      <a:pt x="25730" y="10311"/>
                      <a:pt x="25897" y="10251"/>
                      <a:pt x="26039" y="10168"/>
                    </a:cubicBezTo>
                    <a:cubicBezTo>
                      <a:pt x="26170" y="10073"/>
                      <a:pt x="26278" y="9918"/>
                      <a:pt x="26301" y="9751"/>
                    </a:cubicBezTo>
                    <a:cubicBezTo>
                      <a:pt x="26595" y="9944"/>
                      <a:pt x="26932" y="10038"/>
                      <a:pt x="27278" y="10038"/>
                    </a:cubicBezTo>
                    <a:cubicBezTo>
                      <a:pt x="27380" y="10038"/>
                      <a:pt x="27484" y="10030"/>
                      <a:pt x="27587" y="10013"/>
                    </a:cubicBezTo>
                    <a:cubicBezTo>
                      <a:pt x="28075" y="9918"/>
                      <a:pt x="28504" y="9656"/>
                      <a:pt x="28802" y="9251"/>
                    </a:cubicBezTo>
                    <a:cubicBezTo>
                      <a:pt x="28790" y="9228"/>
                      <a:pt x="28778" y="9204"/>
                      <a:pt x="28778" y="9168"/>
                    </a:cubicBezTo>
                    <a:lnTo>
                      <a:pt x="28778" y="9168"/>
                    </a:lnTo>
                    <a:cubicBezTo>
                      <a:pt x="29050" y="9183"/>
                      <a:pt x="29373" y="9233"/>
                      <a:pt x="29687" y="9233"/>
                    </a:cubicBezTo>
                    <a:cubicBezTo>
                      <a:pt x="30127" y="9233"/>
                      <a:pt x="30552" y="9135"/>
                      <a:pt x="30802" y="8704"/>
                    </a:cubicBezTo>
                    <a:cubicBezTo>
                      <a:pt x="31064" y="8263"/>
                      <a:pt x="30707" y="7465"/>
                      <a:pt x="30576" y="7013"/>
                    </a:cubicBezTo>
                    <a:cubicBezTo>
                      <a:pt x="30278" y="5965"/>
                      <a:pt x="30052" y="4882"/>
                      <a:pt x="29897" y="3798"/>
                    </a:cubicBezTo>
                    <a:cubicBezTo>
                      <a:pt x="29838" y="3334"/>
                      <a:pt x="29802" y="2858"/>
                      <a:pt x="29778" y="2381"/>
                    </a:cubicBezTo>
                    <a:cubicBezTo>
                      <a:pt x="29754" y="1738"/>
                      <a:pt x="29730" y="1084"/>
                      <a:pt x="29647" y="453"/>
                    </a:cubicBezTo>
                    <a:cubicBezTo>
                      <a:pt x="29629" y="452"/>
                      <a:pt x="29610" y="451"/>
                      <a:pt x="29592" y="451"/>
                    </a:cubicBezTo>
                    <a:cubicBezTo>
                      <a:pt x="29108" y="451"/>
                      <a:pt x="28604" y="741"/>
                      <a:pt x="28111" y="810"/>
                    </a:cubicBezTo>
                    <a:cubicBezTo>
                      <a:pt x="27373" y="917"/>
                      <a:pt x="26635" y="1024"/>
                      <a:pt x="25909" y="1131"/>
                    </a:cubicBezTo>
                    <a:cubicBezTo>
                      <a:pt x="24432" y="1334"/>
                      <a:pt x="22968" y="1536"/>
                      <a:pt x="21491" y="1727"/>
                    </a:cubicBezTo>
                    <a:cubicBezTo>
                      <a:pt x="18550" y="2096"/>
                      <a:pt x="15598" y="2453"/>
                      <a:pt x="12645" y="2762"/>
                    </a:cubicBezTo>
                    <a:cubicBezTo>
                      <a:pt x="10930" y="2941"/>
                      <a:pt x="9216" y="3120"/>
                      <a:pt x="7501" y="3298"/>
                    </a:cubicBezTo>
                    <a:cubicBezTo>
                      <a:pt x="5370" y="2191"/>
                      <a:pt x="3215" y="1096"/>
                      <a:pt x="1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43"/>
              <p:cNvSpPr/>
              <p:nvPr/>
            </p:nvSpPr>
            <p:spPr>
              <a:xfrm rot="-640415">
                <a:off x="10310160" y="1945340"/>
                <a:ext cx="1326986" cy="586322"/>
              </a:xfrm>
              <a:custGeom>
                <a:rect b="b" l="l" r="r" t="t"/>
                <a:pathLst>
                  <a:path extrusionOk="0" h="13163" w="29791">
                    <a:moveTo>
                      <a:pt x="26040" y="6141"/>
                    </a:moveTo>
                    <a:lnTo>
                      <a:pt x="26040" y="6141"/>
                    </a:lnTo>
                    <a:cubicBezTo>
                      <a:pt x="26040" y="6142"/>
                      <a:pt x="26040" y="6143"/>
                      <a:pt x="26040" y="6144"/>
                    </a:cubicBezTo>
                    <a:cubicBezTo>
                      <a:pt x="26040" y="6143"/>
                      <a:pt x="26040" y="6142"/>
                      <a:pt x="26040" y="6141"/>
                    </a:cubicBezTo>
                    <a:close/>
                    <a:moveTo>
                      <a:pt x="1096" y="0"/>
                    </a:moveTo>
                    <a:cubicBezTo>
                      <a:pt x="1298" y="1620"/>
                      <a:pt x="1251" y="3263"/>
                      <a:pt x="941" y="4870"/>
                    </a:cubicBezTo>
                    <a:cubicBezTo>
                      <a:pt x="798" y="5680"/>
                      <a:pt x="584" y="6477"/>
                      <a:pt x="334" y="7251"/>
                    </a:cubicBezTo>
                    <a:cubicBezTo>
                      <a:pt x="263" y="7454"/>
                      <a:pt x="36" y="8025"/>
                      <a:pt x="1" y="8466"/>
                    </a:cubicBezTo>
                    <a:cubicBezTo>
                      <a:pt x="24" y="8763"/>
                      <a:pt x="13" y="8942"/>
                      <a:pt x="298" y="9073"/>
                    </a:cubicBezTo>
                    <a:cubicBezTo>
                      <a:pt x="596" y="9192"/>
                      <a:pt x="917" y="9287"/>
                      <a:pt x="1227" y="9347"/>
                    </a:cubicBezTo>
                    <a:cubicBezTo>
                      <a:pt x="1263" y="9347"/>
                      <a:pt x="1286" y="9370"/>
                      <a:pt x="1310" y="9394"/>
                    </a:cubicBezTo>
                    <a:cubicBezTo>
                      <a:pt x="1310" y="9418"/>
                      <a:pt x="1310" y="9454"/>
                      <a:pt x="1298" y="9478"/>
                    </a:cubicBezTo>
                    <a:cubicBezTo>
                      <a:pt x="1036" y="10263"/>
                      <a:pt x="2334" y="10430"/>
                      <a:pt x="2810" y="10454"/>
                    </a:cubicBezTo>
                    <a:cubicBezTo>
                      <a:pt x="2691" y="10633"/>
                      <a:pt x="2703" y="10883"/>
                      <a:pt x="2834" y="11049"/>
                    </a:cubicBezTo>
                    <a:cubicBezTo>
                      <a:pt x="2977" y="11216"/>
                      <a:pt x="3156" y="11335"/>
                      <a:pt x="3358" y="11406"/>
                    </a:cubicBezTo>
                    <a:cubicBezTo>
                      <a:pt x="3628" y="11516"/>
                      <a:pt x="3923" y="11635"/>
                      <a:pt x="4222" y="11635"/>
                    </a:cubicBezTo>
                    <a:cubicBezTo>
                      <a:pt x="4279" y="11635"/>
                      <a:pt x="4337" y="11630"/>
                      <a:pt x="4394" y="11621"/>
                    </a:cubicBezTo>
                    <a:lnTo>
                      <a:pt x="4394" y="11621"/>
                    </a:lnTo>
                    <a:cubicBezTo>
                      <a:pt x="4323" y="11633"/>
                      <a:pt x="4692" y="12145"/>
                      <a:pt x="4739" y="12180"/>
                    </a:cubicBezTo>
                    <a:cubicBezTo>
                      <a:pt x="4942" y="12335"/>
                      <a:pt x="5168" y="12454"/>
                      <a:pt x="5418" y="12538"/>
                    </a:cubicBezTo>
                    <a:cubicBezTo>
                      <a:pt x="5616" y="12604"/>
                      <a:pt x="5818" y="12638"/>
                      <a:pt x="6020" y="12638"/>
                    </a:cubicBezTo>
                    <a:cubicBezTo>
                      <a:pt x="6145" y="12638"/>
                      <a:pt x="6271" y="12625"/>
                      <a:pt x="6394" y="12597"/>
                    </a:cubicBezTo>
                    <a:cubicBezTo>
                      <a:pt x="6478" y="12573"/>
                      <a:pt x="7132" y="12383"/>
                      <a:pt x="7121" y="12323"/>
                    </a:cubicBezTo>
                    <a:lnTo>
                      <a:pt x="7121" y="12323"/>
                    </a:lnTo>
                    <a:cubicBezTo>
                      <a:pt x="7380" y="12919"/>
                      <a:pt x="8111" y="13162"/>
                      <a:pt x="8809" y="13162"/>
                    </a:cubicBezTo>
                    <a:cubicBezTo>
                      <a:pt x="9198" y="13162"/>
                      <a:pt x="9577" y="13086"/>
                      <a:pt x="9859" y="12954"/>
                    </a:cubicBezTo>
                    <a:cubicBezTo>
                      <a:pt x="10038" y="12835"/>
                      <a:pt x="10204" y="12680"/>
                      <a:pt x="10347" y="12514"/>
                    </a:cubicBezTo>
                    <a:cubicBezTo>
                      <a:pt x="10359" y="12430"/>
                      <a:pt x="10371" y="12335"/>
                      <a:pt x="10371" y="12252"/>
                    </a:cubicBezTo>
                    <a:lnTo>
                      <a:pt x="10371" y="12252"/>
                    </a:lnTo>
                    <a:cubicBezTo>
                      <a:pt x="10121" y="12430"/>
                      <a:pt x="9823" y="12561"/>
                      <a:pt x="9526" y="12633"/>
                    </a:cubicBezTo>
                    <a:cubicBezTo>
                      <a:pt x="9452" y="12652"/>
                      <a:pt x="9379" y="12661"/>
                      <a:pt x="9306" y="12661"/>
                    </a:cubicBezTo>
                    <a:cubicBezTo>
                      <a:pt x="9062" y="12661"/>
                      <a:pt x="8831" y="12557"/>
                      <a:pt x="8656" y="12383"/>
                    </a:cubicBezTo>
                    <a:cubicBezTo>
                      <a:pt x="8502" y="12168"/>
                      <a:pt x="8478" y="11883"/>
                      <a:pt x="8466" y="11621"/>
                    </a:cubicBezTo>
                    <a:cubicBezTo>
                      <a:pt x="8418" y="9799"/>
                      <a:pt x="8406" y="8013"/>
                      <a:pt x="8930" y="6239"/>
                    </a:cubicBezTo>
                    <a:cubicBezTo>
                      <a:pt x="8994" y="6018"/>
                      <a:pt x="9087" y="5930"/>
                      <a:pt x="9192" y="5930"/>
                    </a:cubicBezTo>
                    <a:cubicBezTo>
                      <a:pt x="9524" y="5930"/>
                      <a:pt x="9981" y="6793"/>
                      <a:pt x="10026" y="7073"/>
                    </a:cubicBezTo>
                    <a:cubicBezTo>
                      <a:pt x="10169" y="8120"/>
                      <a:pt x="10311" y="9180"/>
                      <a:pt x="10454" y="10228"/>
                    </a:cubicBezTo>
                    <a:cubicBezTo>
                      <a:pt x="10490" y="9204"/>
                      <a:pt x="10407" y="8108"/>
                      <a:pt x="10752" y="7120"/>
                    </a:cubicBezTo>
                    <a:cubicBezTo>
                      <a:pt x="10940" y="6572"/>
                      <a:pt x="11303" y="6045"/>
                      <a:pt x="11736" y="6045"/>
                    </a:cubicBezTo>
                    <a:cubicBezTo>
                      <a:pt x="11933" y="6045"/>
                      <a:pt x="12144" y="6154"/>
                      <a:pt x="12359" y="6418"/>
                    </a:cubicBezTo>
                    <a:cubicBezTo>
                      <a:pt x="13050" y="7263"/>
                      <a:pt x="13240" y="8739"/>
                      <a:pt x="13324" y="9811"/>
                    </a:cubicBezTo>
                    <a:cubicBezTo>
                      <a:pt x="13334" y="9262"/>
                      <a:pt x="13335" y="5504"/>
                      <a:pt x="14414" y="5504"/>
                    </a:cubicBezTo>
                    <a:cubicBezTo>
                      <a:pt x="14552" y="5504"/>
                      <a:pt x="14708" y="5566"/>
                      <a:pt x="14883" y="5703"/>
                    </a:cubicBezTo>
                    <a:cubicBezTo>
                      <a:pt x="15288" y="6025"/>
                      <a:pt x="15574" y="6680"/>
                      <a:pt x="15776" y="7156"/>
                    </a:cubicBezTo>
                    <a:cubicBezTo>
                      <a:pt x="16038" y="7775"/>
                      <a:pt x="16205" y="8442"/>
                      <a:pt x="16276" y="9120"/>
                    </a:cubicBezTo>
                    <a:cubicBezTo>
                      <a:pt x="16217" y="8454"/>
                      <a:pt x="16205" y="7787"/>
                      <a:pt x="16265" y="7132"/>
                    </a:cubicBezTo>
                    <a:cubicBezTo>
                      <a:pt x="16305" y="6750"/>
                      <a:pt x="16786" y="4978"/>
                      <a:pt x="17415" y="4978"/>
                    </a:cubicBezTo>
                    <a:cubicBezTo>
                      <a:pt x="17531" y="4978"/>
                      <a:pt x="17652" y="5038"/>
                      <a:pt x="17777" y="5179"/>
                    </a:cubicBezTo>
                    <a:cubicBezTo>
                      <a:pt x="18324" y="5811"/>
                      <a:pt x="18396" y="6501"/>
                      <a:pt x="18682" y="7239"/>
                    </a:cubicBezTo>
                    <a:cubicBezTo>
                      <a:pt x="18808" y="6680"/>
                      <a:pt x="19047" y="4429"/>
                      <a:pt x="19945" y="4429"/>
                    </a:cubicBezTo>
                    <a:cubicBezTo>
                      <a:pt x="20060" y="4429"/>
                      <a:pt x="20186" y="4466"/>
                      <a:pt x="20325" y="4548"/>
                    </a:cubicBezTo>
                    <a:cubicBezTo>
                      <a:pt x="20646" y="4739"/>
                      <a:pt x="20813" y="5275"/>
                      <a:pt x="20908" y="5608"/>
                    </a:cubicBezTo>
                    <a:cubicBezTo>
                      <a:pt x="21015" y="6037"/>
                      <a:pt x="21075" y="6477"/>
                      <a:pt x="21110" y="6918"/>
                    </a:cubicBezTo>
                    <a:cubicBezTo>
                      <a:pt x="21200" y="6411"/>
                      <a:pt x="21344" y="4023"/>
                      <a:pt x="22223" y="4023"/>
                    </a:cubicBezTo>
                    <a:cubicBezTo>
                      <a:pt x="22274" y="4023"/>
                      <a:pt x="22328" y="4031"/>
                      <a:pt x="22384" y="4048"/>
                    </a:cubicBezTo>
                    <a:cubicBezTo>
                      <a:pt x="22551" y="4120"/>
                      <a:pt x="22682" y="4251"/>
                      <a:pt x="22753" y="4429"/>
                    </a:cubicBezTo>
                    <a:cubicBezTo>
                      <a:pt x="23134" y="5120"/>
                      <a:pt x="23420" y="5882"/>
                      <a:pt x="23599" y="6656"/>
                    </a:cubicBezTo>
                    <a:cubicBezTo>
                      <a:pt x="23623" y="5882"/>
                      <a:pt x="23730" y="5120"/>
                      <a:pt x="23896" y="4358"/>
                    </a:cubicBezTo>
                    <a:cubicBezTo>
                      <a:pt x="23980" y="3941"/>
                      <a:pt x="24308" y="3524"/>
                      <a:pt x="24674" y="3524"/>
                    </a:cubicBezTo>
                    <a:cubicBezTo>
                      <a:pt x="24830" y="3524"/>
                      <a:pt x="24993" y="3601"/>
                      <a:pt x="25147" y="3786"/>
                    </a:cubicBezTo>
                    <a:cubicBezTo>
                      <a:pt x="25409" y="4108"/>
                      <a:pt x="25528" y="4584"/>
                      <a:pt x="25659" y="4953"/>
                    </a:cubicBezTo>
                    <a:cubicBezTo>
                      <a:pt x="25777" y="5274"/>
                      <a:pt x="26062" y="5807"/>
                      <a:pt x="26040" y="6141"/>
                    </a:cubicBezTo>
                    <a:lnTo>
                      <a:pt x="26040" y="6141"/>
                    </a:lnTo>
                    <a:cubicBezTo>
                      <a:pt x="26099" y="5273"/>
                      <a:pt x="26159" y="4393"/>
                      <a:pt x="26409" y="3560"/>
                    </a:cubicBezTo>
                    <a:cubicBezTo>
                      <a:pt x="26456" y="3370"/>
                      <a:pt x="26540" y="3191"/>
                      <a:pt x="26671" y="3036"/>
                    </a:cubicBezTo>
                    <a:cubicBezTo>
                      <a:pt x="26762" y="2944"/>
                      <a:pt x="26854" y="2903"/>
                      <a:pt x="26947" y="2903"/>
                    </a:cubicBezTo>
                    <a:cubicBezTo>
                      <a:pt x="27457" y="2903"/>
                      <a:pt x="27945" y="4141"/>
                      <a:pt x="27945" y="4525"/>
                    </a:cubicBezTo>
                    <a:lnTo>
                      <a:pt x="27945" y="2882"/>
                    </a:lnTo>
                    <a:cubicBezTo>
                      <a:pt x="27933" y="2727"/>
                      <a:pt x="27968" y="2572"/>
                      <a:pt x="28040" y="2429"/>
                    </a:cubicBezTo>
                    <a:cubicBezTo>
                      <a:pt x="28171" y="2274"/>
                      <a:pt x="28349" y="2191"/>
                      <a:pt x="28552" y="2191"/>
                    </a:cubicBezTo>
                    <a:cubicBezTo>
                      <a:pt x="28631" y="2184"/>
                      <a:pt x="28710" y="2181"/>
                      <a:pt x="28789" y="2181"/>
                    </a:cubicBezTo>
                    <a:cubicBezTo>
                      <a:pt x="29134" y="2181"/>
                      <a:pt x="29470" y="2246"/>
                      <a:pt x="29790" y="2382"/>
                    </a:cubicBezTo>
                    <a:cubicBezTo>
                      <a:pt x="29754" y="1739"/>
                      <a:pt x="29731" y="1084"/>
                      <a:pt x="29659" y="441"/>
                    </a:cubicBezTo>
                    <a:cubicBezTo>
                      <a:pt x="29649" y="441"/>
                      <a:pt x="29639" y="440"/>
                      <a:pt x="29629" y="440"/>
                    </a:cubicBezTo>
                    <a:cubicBezTo>
                      <a:pt x="29127" y="440"/>
                      <a:pt x="28613" y="728"/>
                      <a:pt x="28111" y="810"/>
                    </a:cubicBezTo>
                    <a:cubicBezTo>
                      <a:pt x="27385" y="917"/>
                      <a:pt x="26647" y="1024"/>
                      <a:pt x="25909" y="1131"/>
                    </a:cubicBezTo>
                    <a:cubicBezTo>
                      <a:pt x="24444" y="1334"/>
                      <a:pt x="22968" y="1536"/>
                      <a:pt x="21503" y="1727"/>
                    </a:cubicBezTo>
                    <a:cubicBezTo>
                      <a:pt x="18551" y="2096"/>
                      <a:pt x="15598" y="2453"/>
                      <a:pt x="12645" y="2763"/>
                    </a:cubicBezTo>
                    <a:cubicBezTo>
                      <a:pt x="10942" y="2941"/>
                      <a:pt x="9228" y="3120"/>
                      <a:pt x="7513" y="3298"/>
                    </a:cubicBezTo>
                    <a:cubicBezTo>
                      <a:pt x="5370" y="2191"/>
                      <a:pt x="3227" y="1096"/>
                      <a:pt x="10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43"/>
              <p:cNvSpPr/>
              <p:nvPr/>
            </p:nvSpPr>
            <p:spPr>
              <a:xfrm rot="-640415">
                <a:off x="10254224" y="1705740"/>
                <a:ext cx="1438878" cy="466456"/>
              </a:xfrm>
              <a:custGeom>
                <a:rect b="b" l="l" r="r" t="t"/>
                <a:pathLst>
                  <a:path extrusionOk="0" h="10472" w="32303">
                    <a:moveTo>
                      <a:pt x="24200" y="0"/>
                    </a:moveTo>
                    <a:cubicBezTo>
                      <a:pt x="21842" y="0"/>
                      <a:pt x="10198" y="1084"/>
                      <a:pt x="4001" y="2125"/>
                    </a:cubicBezTo>
                    <a:cubicBezTo>
                      <a:pt x="3799" y="2149"/>
                      <a:pt x="3596" y="2185"/>
                      <a:pt x="3406" y="2220"/>
                    </a:cubicBezTo>
                    <a:cubicBezTo>
                      <a:pt x="2501" y="2363"/>
                      <a:pt x="1620" y="2566"/>
                      <a:pt x="739" y="2827"/>
                    </a:cubicBezTo>
                    <a:cubicBezTo>
                      <a:pt x="536" y="2875"/>
                      <a:pt x="358" y="2970"/>
                      <a:pt x="179" y="3089"/>
                    </a:cubicBezTo>
                    <a:lnTo>
                      <a:pt x="143" y="3125"/>
                    </a:lnTo>
                    <a:cubicBezTo>
                      <a:pt x="48" y="3244"/>
                      <a:pt x="1" y="3530"/>
                      <a:pt x="1" y="3899"/>
                    </a:cubicBezTo>
                    <a:cubicBezTo>
                      <a:pt x="12" y="4875"/>
                      <a:pt x="286" y="6411"/>
                      <a:pt x="477" y="6745"/>
                    </a:cubicBezTo>
                    <a:cubicBezTo>
                      <a:pt x="737" y="7183"/>
                      <a:pt x="8478" y="10472"/>
                      <a:pt x="9826" y="10472"/>
                    </a:cubicBezTo>
                    <a:cubicBezTo>
                      <a:pt x="9833" y="10472"/>
                      <a:pt x="9840" y="10471"/>
                      <a:pt x="9847" y="10471"/>
                    </a:cubicBezTo>
                    <a:cubicBezTo>
                      <a:pt x="10228" y="10471"/>
                      <a:pt x="12216" y="10174"/>
                      <a:pt x="14848" y="9745"/>
                    </a:cubicBezTo>
                    <a:cubicBezTo>
                      <a:pt x="15550" y="9638"/>
                      <a:pt x="16300" y="9519"/>
                      <a:pt x="17086" y="9388"/>
                    </a:cubicBezTo>
                    <a:cubicBezTo>
                      <a:pt x="18253" y="9197"/>
                      <a:pt x="19479" y="8995"/>
                      <a:pt x="20717" y="8781"/>
                    </a:cubicBezTo>
                    <a:lnTo>
                      <a:pt x="22765" y="8423"/>
                    </a:lnTo>
                    <a:cubicBezTo>
                      <a:pt x="27147" y="7661"/>
                      <a:pt x="31112" y="6911"/>
                      <a:pt x="31790" y="6649"/>
                    </a:cubicBezTo>
                    <a:cubicBezTo>
                      <a:pt x="31826" y="6637"/>
                      <a:pt x="31862" y="6626"/>
                      <a:pt x="31885" y="6590"/>
                    </a:cubicBezTo>
                    <a:cubicBezTo>
                      <a:pt x="31933" y="6495"/>
                      <a:pt x="31981" y="6387"/>
                      <a:pt x="32005" y="6280"/>
                    </a:cubicBezTo>
                    <a:cubicBezTo>
                      <a:pt x="32171" y="5542"/>
                      <a:pt x="32266" y="4792"/>
                      <a:pt x="32302" y="4042"/>
                    </a:cubicBezTo>
                    <a:lnTo>
                      <a:pt x="32302" y="3673"/>
                    </a:lnTo>
                    <a:cubicBezTo>
                      <a:pt x="32302" y="3256"/>
                      <a:pt x="32255" y="2911"/>
                      <a:pt x="32159" y="2744"/>
                    </a:cubicBezTo>
                    <a:cubicBezTo>
                      <a:pt x="32147" y="2720"/>
                      <a:pt x="32135" y="2697"/>
                      <a:pt x="32112" y="2685"/>
                    </a:cubicBezTo>
                    <a:cubicBezTo>
                      <a:pt x="31933" y="2506"/>
                      <a:pt x="31409" y="2232"/>
                      <a:pt x="30695" y="1935"/>
                    </a:cubicBezTo>
                    <a:lnTo>
                      <a:pt x="30350" y="1792"/>
                    </a:lnTo>
                    <a:cubicBezTo>
                      <a:pt x="28409" y="1006"/>
                      <a:pt x="25468" y="77"/>
                      <a:pt x="24444" y="6"/>
                    </a:cubicBezTo>
                    <a:cubicBezTo>
                      <a:pt x="24379" y="2"/>
                      <a:pt x="24298" y="0"/>
                      <a:pt x="24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43"/>
              <p:cNvSpPr/>
              <p:nvPr/>
            </p:nvSpPr>
            <p:spPr>
              <a:xfrm rot="-640415">
                <a:off x="10271507" y="1703385"/>
                <a:ext cx="1413399" cy="296212"/>
              </a:xfrm>
              <a:custGeom>
                <a:rect b="b" l="l" r="r" t="t"/>
                <a:pathLst>
                  <a:path extrusionOk="0" h="6650" w="31731">
                    <a:moveTo>
                      <a:pt x="254" y="2749"/>
                    </a:moveTo>
                    <a:lnTo>
                      <a:pt x="254" y="2749"/>
                    </a:lnTo>
                    <a:cubicBezTo>
                      <a:pt x="175" y="2768"/>
                      <a:pt x="119" y="2785"/>
                      <a:pt x="87" y="2799"/>
                    </a:cubicBezTo>
                    <a:lnTo>
                      <a:pt x="87" y="2799"/>
                    </a:lnTo>
                    <a:cubicBezTo>
                      <a:pt x="140" y="2782"/>
                      <a:pt x="196" y="2765"/>
                      <a:pt x="254" y="2749"/>
                    </a:cubicBezTo>
                    <a:close/>
                    <a:moveTo>
                      <a:pt x="87" y="2799"/>
                    </a:moveTo>
                    <a:lnTo>
                      <a:pt x="87" y="2799"/>
                    </a:lnTo>
                    <a:cubicBezTo>
                      <a:pt x="58" y="2809"/>
                      <a:pt x="29" y="2818"/>
                      <a:pt x="1" y="2827"/>
                    </a:cubicBezTo>
                    <a:lnTo>
                      <a:pt x="60" y="2827"/>
                    </a:lnTo>
                    <a:cubicBezTo>
                      <a:pt x="54" y="2820"/>
                      <a:pt x="63" y="2810"/>
                      <a:pt x="87" y="2799"/>
                    </a:cubicBezTo>
                    <a:close/>
                    <a:moveTo>
                      <a:pt x="23483" y="1"/>
                    </a:moveTo>
                    <a:cubicBezTo>
                      <a:pt x="20697" y="1"/>
                      <a:pt x="4263" y="1577"/>
                      <a:pt x="254" y="2749"/>
                    </a:cubicBezTo>
                    <a:lnTo>
                      <a:pt x="254" y="2749"/>
                    </a:lnTo>
                    <a:cubicBezTo>
                      <a:pt x="2302" y="2247"/>
                      <a:pt x="19842" y="117"/>
                      <a:pt x="23227" y="117"/>
                    </a:cubicBezTo>
                    <a:cubicBezTo>
                      <a:pt x="23462" y="117"/>
                      <a:pt x="23629" y="127"/>
                      <a:pt x="23718" y="149"/>
                    </a:cubicBezTo>
                    <a:cubicBezTo>
                      <a:pt x="24908" y="446"/>
                      <a:pt x="31064" y="2494"/>
                      <a:pt x="31004" y="2661"/>
                    </a:cubicBezTo>
                    <a:cubicBezTo>
                      <a:pt x="30921" y="2875"/>
                      <a:pt x="13883" y="5506"/>
                      <a:pt x="10026" y="6054"/>
                    </a:cubicBezTo>
                    <a:cubicBezTo>
                      <a:pt x="18003" y="5054"/>
                      <a:pt x="25313" y="3863"/>
                      <a:pt x="31159" y="2863"/>
                    </a:cubicBezTo>
                    <a:lnTo>
                      <a:pt x="31159" y="2863"/>
                    </a:lnTo>
                    <a:cubicBezTo>
                      <a:pt x="31326" y="4066"/>
                      <a:pt x="31338" y="5471"/>
                      <a:pt x="31040" y="6649"/>
                    </a:cubicBezTo>
                    <a:cubicBezTo>
                      <a:pt x="31076" y="6637"/>
                      <a:pt x="31112" y="6626"/>
                      <a:pt x="31135" y="6590"/>
                    </a:cubicBezTo>
                    <a:cubicBezTo>
                      <a:pt x="31195" y="6495"/>
                      <a:pt x="31231" y="6387"/>
                      <a:pt x="31255" y="6280"/>
                    </a:cubicBezTo>
                    <a:cubicBezTo>
                      <a:pt x="31493" y="5363"/>
                      <a:pt x="31731" y="3018"/>
                      <a:pt x="31374" y="2685"/>
                    </a:cubicBezTo>
                    <a:cubicBezTo>
                      <a:pt x="30707" y="2030"/>
                      <a:pt x="25206" y="101"/>
                      <a:pt x="23706" y="6"/>
                    </a:cubicBezTo>
                    <a:cubicBezTo>
                      <a:pt x="23646" y="2"/>
                      <a:pt x="23572" y="1"/>
                      <a:pt x="234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9" name="Google Shape;749;p43"/>
            <p:cNvGrpSpPr/>
            <p:nvPr/>
          </p:nvGrpSpPr>
          <p:grpSpPr>
            <a:xfrm rot="-1207601">
              <a:off x="7923664" y="1895429"/>
              <a:ext cx="558760" cy="838956"/>
              <a:chOff x="7911290" y="393430"/>
              <a:chExt cx="637703" cy="957487"/>
            </a:xfrm>
          </p:grpSpPr>
          <p:grpSp>
            <p:nvGrpSpPr>
              <p:cNvPr id="750" name="Google Shape;750;p43"/>
              <p:cNvGrpSpPr/>
              <p:nvPr/>
            </p:nvGrpSpPr>
            <p:grpSpPr>
              <a:xfrm>
                <a:off x="7911290" y="393430"/>
                <a:ext cx="397521" cy="353703"/>
                <a:chOff x="4058800" y="1944400"/>
                <a:chExt cx="179825" cy="160025"/>
              </a:xfrm>
            </p:grpSpPr>
            <p:sp>
              <p:nvSpPr>
                <p:cNvPr id="751" name="Google Shape;751;p43"/>
                <p:cNvSpPr/>
                <p:nvPr/>
              </p:nvSpPr>
              <p:spPr>
                <a:xfrm>
                  <a:off x="4058800" y="1944400"/>
                  <a:ext cx="179825" cy="160025"/>
                </a:xfrm>
                <a:custGeom>
                  <a:rect b="b" l="l" r="r" t="t"/>
                  <a:pathLst>
                    <a:path extrusionOk="0" h="6401" w="7193">
                      <a:moveTo>
                        <a:pt x="4028" y="1"/>
                      </a:moveTo>
                      <a:cubicBezTo>
                        <a:pt x="2042" y="1"/>
                        <a:pt x="1" y="1581"/>
                        <a:pt x="1014" y="4168"/>
                      </a:cubicBezTo>
                      <a:cubicBezTo>
                        <a:pt x="1518" y="5461"/>
                        <a:pt x="2664" y="6400"/>
                        <a:pt x="3953" y="6400"/>
                      </a:cubicBezTo>
                      <a:cubicBezTo>
                        <a:pt x="4338" y="6400"/>
                        <a:pt x="4736" y="6316"/>
                        <a:pt x="5133" y="6133"/>
                      </a:cubicBezTo>
                      <a:cubicBezTo>
                        <a:pt x="6360" y="5549"/>
                        <a:pt x="7193" y="4180"/>
                        <a:pt x="7086" y="2823"/>
                      </a:cubicBezTo>
                      <a:cubicBezTo>
                        <a:pt x="6934" y="864"/>
                        <a:pt x="5496" y="1"/>
                        <a:pt x="40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" name="Google Shape;752;p43"/>
                <p:cNvSpPr/>
                <p:nvPr/>
              </p:nvSpPr>
              <p:spPr>
                <a:xfrm>
                  <a:off x="4163225" y="1956575"/>
                  <a:ext cx="35525" cy="19275"/>
                </a:xfrm>
                <a:custGeom>
                  <a:rect b="b" l="l" r="r" t="t"/>
                  <a:pathLst>
                    <a:path extrusionOk="0" h="771" w="1421">
                      <a:moveTo>
                        <a:pt x="575" y="1"/>
                      </a:moveTo>
                      <a:cubicBezTo>
                        <a:pt x="0" y="1"/>
                        <a:pt x="426" y="771"/>
                        <a:pt x="1035" y="771"/>
                      </a:cubicBezTo>
                      <a:cubicBezTo>
                        <a:pt x="1102" y="771"/>
                        <a:pt x="1172" y="761"/>
                        <a:pt x="1242" y="741"/>
                      </a:cubicBezTo>
                      <a:cubicBezTo>
                        <a:pt x="1290" y="729"/>
                        <a:pt x="1325" y="705"/>
                        <a:pt x="1361" y="681"/>
                      </a:cubicBezTo>
                      <a:cubicBezTo>
                        <a:pt x="1409" y="621"/>
                        <a:pt x="1421" y="550"/>
                        <a:pt x="1385" y="490"/>
                      </a:cubicBezTo>
                      <a:cubicBezTo>
                        <a:pt x="1373" y="467"/>
                        <a:pt x="1361" y="443"/>
                        <a:pt x="1349" y="407"/>
                      </a:cubicBezTo>
                      <a:cubicBezTo>
                        <a:pt x="1266" y="264"/>
                        <a:pt x="1147" y="157"/>
                        <a:pt x="1004" y="86"/>
                      </a:cubicBezTo>
                      <a:cubicBezTo>
                        <a:pt x="885" y="38"/>
                        <a:pt x="754" y="2"/>
                        <a:pt x="623" y="2"/>
                      </a:cubicBezTo>
                      <a:cubicBezTo>
                        <a:pt x="606" y="1"/>
                        <a:pt x="590" y="1"/>
                        <a:pt x="57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" name="Google Shape;753;p43"/>
                <p:cNvSpPr/>
                <p:nvPr/>
              </p:nvSpPr>
              <p:spPr>
                <a:xfrm>
                  <a:off x="4093506" y="1949753"/>
                  <a:ext cx="133675" cy="116875"/>
                </a:xfrm>
                <a:custGeom>
                  <a:rect b="b" l="l" r="r" t="t"/>
                  <a:pathLst>
                    <a:path extrusionOk="0" h="4675" w="5347">
                      <a:moveTo>
                        <a:pt x="2521" y="1"/>
                      </a:moveTo>
                      <a:cubicBezTo>
                        <a:pt x="1653" y="1"/>
                        <a:pt x="775" y="261"/>
                        <a:pt x="238" y="1004"/>
                      </a:cubicBezTo>
                      <a:cubicBezTo>
                        <a:pt x="0" y="1338"/>
                        <a:pt x="131" y="2004"/>
                        <a:pt x="203" y="2385"/>
                      </a:cubicBezTo>
                      <a:cubicBezTo>
                        <a:pt x="286" y="2862"/>
                        <a:pt x="500" y="3314"/>
                        <a:pt x="822" y="3695"/>
                      </a:cubicBezTo>
                      <a:cubicBezTo>
                        <a:pt x="1416" y="4327"/>
                        <a:pt x="2241" y="4674"/>
                        <a:pt x="3092" y="4674"/>
                      </a:cubicBezTo>
                      <a:cubicBezTo>
                        <a:pt x="3299" y="4674"/>
                        <a:pt x="3508" y="4654"/>
                        <a:pt x="3715" y="4612"/>
                      </a:cubicBezTo>
                      <a:cubicBezTo>
                        <a:pt x="4203" y="4540"/>
                        <a:pt x="4644" y="4290"/>
                        <a:pt x="4965" y="3909"/>
                      </a:cubicBezTo>
                      <a:cubicBezTo>
                        <a:pt x="5334" y="3421"/>
                        <a:pt x="5346" y="2754"/>
                        <a:pt x="5263" y="2147"/>
                      </a:cubicBezTo>
                      <a:cubicBezTo>
                        <a:pt x="5203" y="1707"/>
                        <a:pt x="5049" y="1302"/>
                        <a:pt x="4810" y="933"/>
                      </a:cubicBezTo>
                      <a:cubicBezTo>
                        <a:pt x="4441" y="433"/>
                        <a:pt x="3822" y="135"/>
                        <a:pt x="3203" y="52"/>
                      </a:cubicBezTo>
                      <a:cubicBezTo>
                        <a:pt x="2981" y="19"/>
                        <a:pt x="2751" y="1"/>
                        <a:pt x="2521" y="1"/>
                      </a:cubicBezTo>
                      <a:close/>
                    </a:path>
                  </a:pathLst>
                </a:custGeom>
                <a:solidFill>
                  <a:srgbClr val="FFF8E5">
                    <a:alpha val="29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4" name="Google Shape;754;p43"/>
              <p:cNvGrpSpPr/>
              <p:nvPr/>
            </p:nvGrpSpPr>
            <p:grpSpPr>
              <a:xfrm>
                <a:off x="8308801" y="780579"/>
                <a:ext cx="240192" cy="213729"/>
                <a:chOff x="4058800" y="1944400"/>
                <a:chExt cx="179825" cy="160025"/>
              </a:xfrm>
            </p:grpSpPr>
            <p:sp>
              <p:nvSpPr>
                <p:cNvPr id="755" name="Google Shape;755;p43"/>
                <p:cNvSpPr/>
                <p:nvPr/>
              </p:nvSpPr>
              <p:spPr>
                <a:xfrm>
                  <a:off x="4058800" y="1944400"/>
                  <a:ext cx="179825" cy="160025"/>
                </a:xfrm>
                <a:custGeom>
                  <a:rect b="b" l="l" r="r" t="t"/>
                  <a:pathLst>
                    <a:path extrusionOk="0" h="6401" w="7193">
                      <a:moveTo>
                        <a:pt x="4028" y="1"/>
                      </a:moveTo>
                      <a:cubicBezTo>
                        <a:pt x="2042" y="1"/>
                        <a:pt x="1" y="1581"/>
                        <a:pt x="1014" y="4168"/>
                      </a:cubicBezTo>
                      <a:cubicBezTo>
                        <a:pt x="1518" y="5461"/>
                        <a:pt x="2664" y="6400"/>
                        <a:pt x="3953" y="6400"/>
                      </a:cubicBezTo>
                      <a:cubicBezTo>
                        <a:pt x="4338" y="6400"/>
                        <a:pt x="4736" y="6316"/>
                        <a:pt x="5133" y="6133"/>
                      </a:cubicBezTo>
                      <a:cubicBezTo>
                        <a:pt x="6360" y="5549"/>
                        <a:pt x="7193" y="4180"/>
                        <a:pt x="7086" y="2823"/>
                      </a:cubicBezTo>
                      <a:cubicBezTo>
                        <a:pt x="6934" y="864"/>
                        <a:pt x="5496" y="1"/>
                        <a:pt x="40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" name="Google Shape;756;p43"/>
                <p:cNvSpPr/>
                <p:nvPr/>
              </p:nvSpPr>
              <p:spPr>
                <a:xfrm>
                  <a:off x="4163225" y="1956575"/>
                  <a:ext cx="35525" cy="19275"/>
                </a:xfrm>
                <a:custGeom>
                  <a:rect b="b" l="l" r="r" t="t"/>
                  <a:pathLst>
                    <a:path extrusionOk="0" h="771" w="1421">
                      <a:moveTo>
                        <a:pt x="575" y="1"/>
                      </a:moveTo>
                      <a:cubicBezTo>
                        <a:pt x="0" y="1"/>
                        <a:pt x="426" y="771"/>
                        <a:pt x="1035" y="771"/>
                      </a:cubicBezTo>
                      <a:cubicBezTo>
                        <a:pt x="1102" y="771"/>
                        <a:pt x="1172" y="761"/>
                        <a:pt x="1242" y="741"/>
                      </a:cubicBezTo>
                      <a:cubicBezTo>
                        <a:pt x="1290" y="729"/>
                        <a:pt x="1325" y="705"/>
                        <a:pt x="1361" y="681"/>
                      </a:cubicBezTo>
                      <a:cubicBezTo>
                        <a:pt x="1409" y="621"/>
                        <a:pt x="1421" y="550"/>
                        <a:pt x="1385" y="490"/>
                      </a:cubicBezTo>
                      <a:cubicBezTo>
                        <a:pt x="1373" y="467"/>
                        <a:pt x="1361" y="443"/>
                        <a:pt x="1349" y="407"/>
                      </a:cubicBezTo>
                      <a:cubicBezTo>
                        <a:pt x="1266" y="264"/>
                        <a:pt x="1147" y="157"/>
                        <a:pt x="1004" y="86"/>
                      </a:cubicBezTo>
                      <a:cubicBezTo>
                        <a:pt x="885" y="38"/>
                        <a:pt x="754" y="2"/>
                        <a:pt x="623" y="2"/>
                      </a:cubicBezTo>
                      <a:cubicBezTo>
                        <a:pt x="606" y="1"/>
                        <a:pt x="590" y="1"/>
                        <a:pt x="57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43"/>
                <p:cNvSpPr/>
                <p:nvPr/>
              </p:nvSpPr>
              <p:spPr>
                <a:xfrm>
                  <a:off x="4093506" y="1949753"/>
                  <a:ext cx="133675" cy="116875"/>
                </a:xfrm>
                <a:custGeom>
                  <a:rect b="b" l="l" r="r" t="t"/>
                  <a:pathLst>
                    <a:path extrusionOk="0" h="4675" w="5347">
                      <a:moveTo>
                        <a:pt x="2521" y="1"/>
                      </a:moveTo>
                      <a:cubicBezTo>
                        <a:pt x="1653" y="1"/>
                        <a:pt x="775" y="261"/>
                        <a:pt x="238" y="1004"/>
                      </a:cubicBezTo>
                      <a:cubicBezTo>
                        <a:pt x="0" y="1338"/>
                        <a:pt x="131" y="2004"/>
                        <a:pt x="203" y="2385"/>
                      </a:cubicBezTo>
                      <a:cubicBezTo>
                        <a:pt x="286" y="2862"/>
                        <a:pt x="500" y="3314"/>
                        <a:pt x="822" y="3695"/>
                      </a:cubicBezTo>
                      <a:cubicBezTo>
                        <a:pt x="1416" y="4327"/>
                        <a:pt x="2241" y="4674"/>
                        <a:pt x="3092" y="4674"/>
                      </a:cubicBezTo>
                      <a:cubicBezTo>
                        <a:pt x="3299" y="4674"/>
                        <a:pt x="3508" y="4654"/>
                        <a:pt x="3715" y="4612"/>
                      </a:cubicBezTo>
                      <a:cubicBezTo>
                        <a:pt x="4203" y="4540"/>
                        <a:pt x="4644" y="4290"/>
                        <a:pt x="4965" y="3909"/>
                      </a:cubicBezTo>
                      <a:cubicBezTo>
                        <a:pt x="5334" y="3421"/>
                        <a:pt x="5346" y="2754"/>
                        <a:pt x="5263" y="2147"/>
                      </a:cubicBezTo>
                      <a:cubicBezTo>
                        <a:pt x="5203" y="1707"/>
                        <a:pt x="5049" y="1302"/>
                        <a:pt x="4810" y="933"/>
                      </a:cubicBezTo>
                      <a:cubicBezTo>
                        <a:pt x="4441" y="433"/>
                        <a:pt x="3822" y="135"/>
                        <a:pt x="3203" y="52"/>
                      </a:cubicBezTo>
                      <a:cubicBezTo>
                        <a:pt x="2981" y="19"/>
                        <a:pt x="2751" y="1"/>
                        <a:pt x="2521" y="1"/>
                      </a:cubicBezTo>
                      <a:close/>
                    </a:path>
                  </a:pathLst>
                </a:custGeom>
                <a:solidFill>
                  <a:srgbClr val="FFF8E5">
                    <a:alpha val="29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8" name="Google Shape;758;p43"/>
              <p:cNvGrpSpPr/>
              <p:nvPr/>
            </p:nvGrpSpPr>
            <p:grpSpPr>
              <a:xfrm flipH="1" rot="541942">
                <a:off x="7921232" y="1200685"/>
                <a:ext cx="156009" cy="138847"/>
                <a:chOff x="4058800" y="1944400"/>
                <a:chExt cx="179825" cy="160025"/>
              </a:xfrm>
            </p:grpSpPr>
            <p:sp>
              <p:nvSpPr>
                <p:cNvPr id="759" name="Google Shape;759;p43"/>
                <p:cNvSpPr/>
                <p:nvPr/>
              </p:nvSpPr>
              <p:spPr>
                <a:xfrm>
                  <a:off x="4058800" y="1944400"/>
                  <a:ext cx="179825" cy="160025"/>
                </a:xfrm>
                <a:custGeom>
                  <a:rect b="b" l="l" r="r" t="t"/>
                  <a:pathLst>
                    <a:path extrusionOk="0" h="6401" w="7193">
                      <a:moveTo>
                        <a:pt x="4028" y="1"/>
                      </a:moveTo>
                      <a:cubicBezTo>
                        <a:pt x="2042" y="1"/>
                        <a:pt x="1" y="1581"/>
                        <a:pt x="1014" y="4168"/>
                      </a:cubicBezTo>
                      <a:cubicBezTo>
                        <a:pt x="1518" y="5461"/>
                        <a:pt x="2664" y="6400"/>
                        <a:pt x="3953" y="6400"/>
                      </a:cubicBezTo>
                      <a:cubicBezTo>
                        <a:pt x="4338" y="6400"/>
                        <a:pt x="4736" y="6316"/>
                        <a:pt x="5133" y="6133"/>
                      </a:cubicBezTo>
                      <a:cubicBezTo>
                        <a:pt x="6360" y="5549"/>
                        <a:pt x="7193" y="4180"/>
                        <a:pt x="7086" y="2823"/>
                      </a:cubicBezTo>
                      <a:cubicBezTo>
                        <a:pt x="6934" y="864"/>
                        <a:pt x="5496" y="1"/>
                        <a:pt x="40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" name="Google Shape;760;p43"/>
                <p:cNvSpPr/>
                <p:nvPr/>
              </p:nvSpPr>
              <p:spPr>
                <a:xfrm>
                  <a:off x="4163225" y="1956575"/>
                  <a:ext cx="35525" cy="19275"/>
                </a:xfrm>
                <a:custGeom>
                  <a:rect b="b" l="l" r="r" t="t"/>
                  <a:pathLst>
                    <a:path extrusionOk="0" h="771" w="1421">
                      <a:moveTo>
                        <a:pt x="575" y="1"/>
                      </a:moveTo>
                      <a:cubicBezTo>
                        <a:pt x="0" y="1"/>
                        <a:pt x="426" y="771"/>
                        <a:pt x="1035" y="771"/>
                      </a:cubicBezTo>
                      <a:cubicBezTo>
                        <a:pt x="1102" y="771"/>
                        <a:pt x="1172" y="761"/>
                        <a:pt x="1242" y="741"/>
                      </a:cubicBezTo>
                      <a:cubicBezTo>
                        <a:pt x="1290" y="729"/>
                        <a:pt x="1325" y="705"/>
                        <a:pt x="1361" y="681"/>
                      </a:cubicBezTo>
                      <a:cubicBezTo>
                        <a:pt x="1409" y="621"/>
                        <a:pt x="1421" y="550"/>
                        <a:pt x="1385" y="490"/>
                      </a:cubicBezTo>
                      <a:cubicBezTo>
                        <a:pt x="1373" y="467"/>
                        <a:pt x="1361" y="443"/>
                        <a:pt x="1349" y="407"/>
                      </a:cubicBezTo>
                      <a:cubicBezTo>
                        <a:pt x="1266" y="264"/>
                        <a:pt x="1147" y="157"/>
                        <a:pt x="1004" y="86"/>
                      </a:cubicBezTo>
                      <a:cubicBezTo>
                        <a:pt x="885" y="38"/>
                        <a:pt x="754" y="2"/>
                        <a:pt x="623" y="2"/>
                      </a:cubicBezTo>
                      <a:cubicBezTo>
                        <a:pt x="606" y="1"/>
                        <a:pt x="590" y="1"/>
                        <a:pt x="57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" name="Google Shape;761;p43"/>
                <p:cNvSpPr/>
                <p:nvPr/>
              </p:nvSpPr>
              <p:spPr>
                <a:xfrm>
                  <a:off x="4093506" y="1949753"/>
                  <a:ext cx="133675" cy="116875"/>
                </a:xfrm>
                <a:custGeom>
                  <a:rect b="b" l="l" r="r" t="t"/>
                  <a:pathLst>
                    <a:path extrusionOk="0" h="4675" w="5347">
                      <a:moveTo>
                        <a:pt x="2521" y="1"/>
                      </a:moveTo>
                      <a:cubicBezTo>
                        <a:pt x="1653" y="1"/>
                        <a:pt x="775" y="261"/>
                        <a:pt x="238" y="1004"/>
                      </a:cubicBezTo>
                      <a:cubicBezTo>
                        <a:pt x="0" y="1338"/>
                        <a:pt x="131" y="2004"/>
                        <a:pt x="203" y="2385"/>
                      </a:cubicBezTo>
                      <a:cubicBezTo>
                        <a:pt x="286" y="2862"/>
                        <a:pt x="500" y="3314"/>
                        <a:pt x="822" y="3695"/>
                      </a:cubicBezTo>
                      <a:cubicBezTo>
                        <a:pt x="1416" y="4327"/>
                        <a:pt x="2241" y="4674"/>
                        <a:pt x="3092" y="4674"/>
                      </a:cubicBezTo>
                      <a:cubicBezTo>
                        <a:pt x="3299" y="4674"/>
                        <a:pt x="3508" y="4654"/>
                        <a:pt x="3715" y="4612"/>
                      </a:cubicBezTo>
                      <a:cubicBezTo>
                        <a:pt x="4203" y="4540"/>
                        <a:pt x="4644" y="4290"/>
                        <a:pt x="4965" y="3909"/>
                      </a:cubicBezTo>
                      <a:cubicBezTo>
                        <a:pt x="5334" y="3421"/>
                        <a:pt x="5346" y="2754"/>
                        <a:pt x="5263" y="2147"/>
                      </a:cubicBezTo>
                      <a:cubicBezTo>
                        <a:pt x="5203" y="1707"/>
                        <a:pt x="5049" y="1302"/>
                        <a:pt x="4810" y="933"/>
                      </a:cubicBezTo>
                      <a:cubicBezTo>
                        <a:pt x="4441" y="433"/>
                        <a:pt x="3822" y="135"/>
                        <a:pt x="3203" y="52"/>
                      </a:cubicBezTo>
                      <a:cubicBezTo>
                        <a:pt x="2981" y="19"/>
                        <a:pt x="2751" y="1"/>
                        <a:pt x="2521" y="1"/>
                      </a:cubicBezTo>
                      <a:close/>
                    </a:path>
                  </a:pathLst>
                </a:custGeom>
                <a:solidFill>
                  <a:srgbClr val="FFF8E5">
                    <a:alpha val="29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62" name="Google Shape;762;p43"/>
            <p:cNvGrpSpPr/>
            <p:nvPr/>
          </p:nvGrpSpPr>
          <p:grpSpPr>
            <a:xfrm rot="-3464184">
              <a:off x="5502623" y="2822904"/>
              <a:ext cx="348979" cy="407380"/>
              <a:chOff x="6979810" y="1209041"/>
              <a:chExt cx="686911" cy="801865"/>
            </a:xfrm>
          </p:grpSpPr>
          <p:grpSp>
            <p:nvGrpSpPr>
              <p:cNvPr id="763" name="Google Shape;763;p43"/>
              <p:cNvGrpSpPr/>
              <p:nvPr/>
            </p:nvGrpSpPr>
            <p:grpSpPr>
              <a:xfrm>
                <a:off x="7161485" y="1209041"/>
                <a:ext cx="505236" cy="449542"/>
                <a:chOff x="4058800" y="1944400"/>
                <a:chExt cx="179825" cy="160025"/>
              </a:xfrm>
            </p:grpSpPr>
            <p:sp>
              <p:nvSpPr>
                <p:cNvPr id="764" name="Google Shape;764;p43"/>
                <p:cNvSpPr/>
                <p:nvPr/>
              </p:nvSpPr>
              <p:spPr>
                <a:xfrm>
                  <a:off x="4058800" y="1944400"/>
                  <a:ext cx="179825" cy="160025"/>
                </a:xfrm>
                <a:custGeom>
                  <a:rect b="b" l="l" r="r" t="t"/>
                  <a:pathLst>
                    <a:path extrusionOk="0" h="6401" w="7193">
                      <a:moveTo>
                        <a:pt x="4028" y="1"/>
                      </a:moveTo>
                      <a:cubicBezTo>
                        <a:pt x="2042" y="1"/>
                        <a:pt x="1" y="1581"/>
                        <a:pt x="1014" y="4168"/>
                      </a:cubicBezTo>
                      <a:cubicBezTo>
                        <a:pt x="1518" y="5461"/>
                        <a:pt x="2664" y="6400"/>
                        <a:pt x="3953" y="6400"/>
                      </a:cubicBezTo>
                      <a:cubicBezTo>
                        <a:pt x="4338" y="6400"/>
                        <a:pt x="4736" y="6316"/>
                        <a:pt x="5133" y="6133"/>
                      </a:cubicBezTo>
                      <a:cubicBezTo>
                        <a:pt x="6360" y="5549"/>
                        <a:pt x="7193" y="4180"/>
                        <a:pt x="7086" y="2823"/>
                      </a:cubicBezTo>
                      <a:cubicBezTo>
                        <a:pt x="6934" y="864"/>
                        <a:pt x="5496" y="1"/>
                        <a:pt x="40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5" name="Google Shape;765;p43"/>
                <p:cNvSpPr/>
                <p:nvPr/>
              </p:nvSpPr>
              <p:spPr>
                <a:xfrm>
                  <a:off x="4163225" y="1956575"/>
                  <a:ext cx="35525" cy="19275"/>
                </a:xfrm>
                <a:custGeom>
                  <a:rect b="b" l="l" r="r" t="t"/>
                  <a:pathLst>
                    <a:path extrusionOk="0" h="771" w="1421">
                      <a:moveTo>
                        <a:pt x="575" y="1"/>
                      </a:moveTo>
                      <a:cubicBezTo>
                        <a:pt x="0" y="1"/>
                        <a:pt x="426" y="771"/>
                        <a:pt x="1035" y="771"/>
                      </a:cubicBezTo>
                      <a:cubicBezTo>
                        <a:pt x="1102" y="771"/>
                        <a:pt x="1172" y="761"/>
                        <a:pt x="1242" y="741"/>
                      </a:cubicBezTo>
                      <a:cubicBezTo>
                        <a:pt x="1290" y="729"/>
                        <a:pt x="1325" y="705"/>
                        <a:pt x="1361" y="681"/>
                      </a:cubicBezTo>
                      <a:cubicBezTo>
                        <a:pt x="1409" y="621"/>
                        <a:pt x="1421" y="550"/>
                        <a:pt x="1385" y="490"/>
                      </a:cubicBezTo>
                      <a:cubicBezTo>
                        <a:pt x="1373" y="467"/>
                        <a:pt x="1361" y="443"/>
                        <a:pt x="1349" y="407"/>
                      </a:cubicBezTo>
                      <a:cubicBezTo>
                        <a:pt x="1266" y="264"/>
                        <a:pt x="1147" y="157"/>
                        <a:pt x="1004" y="86"/>
                      </a:cubicBezTo>
                      <a:cubicBezTo>
                        <a:pt x="885" y="38"/>
                        <a:pt x="754" y="2"/>
                        <a:pt x="623" y="2"/>
                      </a:cubicBezTo>
                      <a:cubicBezTo>
                        <a:pt x="606" y="1"/>
                        <a:pt x="590" y="1"/>
                        <a:pt x="57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" name="Google Shape;766;p43"/>
                <p:cNvSpPr/>
                <p:nvPr/>
              </p:nvSpPr>
              <p:spPr>
                <a:xfrm>
                  <a:off x="4093506" y="1949753"/>
                  <a:ext cx="133675" cy="116875"/>
                </a:xfrm>
                <a:custGeom>
                  <a:rect b="b" l="l" r="r" t="t"/>
                  <a:pathLst>
                    <a:path extrusionOk="0" h="4675" w="5347">
                      <a:moveTo>
                        <a:pt x="2521" y="1"/>
                      </a:moveTo>
                      <a:cubicBezTo>
                        <a:pt x="1653" y="1"/>
                        <a:pt x="775" y="261"/>
                        <a:pt x="238" y="1004"/>
                      </a:cubicBezTo>
                      <a:cubicBezTo>
                        <a:pt x="0" y="1338"/>
                        <a:pt x="131" y="2004"/>
                        <a:pt x="203" y="2385"/>
                      </a:cubicBezTo>
                      <a:cubicBezTo>
                        <a:pt x="286" y="2862"/>
                        <a:pt x="500" y="3314"/>
                        <a:pt x="822" y="3695"/>
                      </a:cubicBezTo>
                      <a:cubicBezTo>
                        <a:pt x="1416" y="4327"/>
                        <a:pt x="2241" y="4674"/>
                        <a:pt x="3092" y="4674"/>
                      </a:cubicBezTo>
                      <a:cubicBezTo>
                        <a:pt x="3299" y="4674"/>
                        <a:pt x="3508" y="4654"/>
                        <a:pt x="3715" y="4612"/>
                      </a:cubicBezTo>
                      <a:cubicBezTo>
                        <a:pt x="4203" y="4540"/>
                        <a:pt x="4644" y="4290"/>
                        <a:pt x="4965" y="3909"/>
                      </a:cubicBezTo>
                      <a:cubicBezTo>
                        <a:pt x="5334" y="3421"/>
                        <a:pt x="5346" y="2754"/>
                        <a:pt x="5263" y="2147"/>
                      </a:cubicBezTo>
                      <a:cubicBezTo>
                        <a:pt x="5203" y="1707"/>
                        <a:pt x="5049" y="1302"/>
                        <a:pt x="4810" y="933"/>
                      </a:cubicBezTo>
                      <a:cubicBezTo>
                        <a:pt x="4441" y="433"/>
                        <a:pt x="3822" y="135"/>
                        <a:pt x="3203" y="52"/>
                      </a:cubicBezTo>
                      <a:cubicBezTo>
                        <a:pt x="2981" y="19"/>
                        <a:pt x="2751" y="1"/>
                        <a:pt x="2521" y="1"/>
                      </a:cubicBezTo>
                      <a:close/>
                    </a:path>
                  </a:pathLst>
                </a:custGeom>
                <a:solidFill>
                  <a:srgbClr val="FFF8E5">
                    <a:alpha val="29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67" name="Google Shape;767;p43"/>
              <p:cNvGrpSpPr/>
              <p:nvPr/>
            </p:nvGrpSpPr>
            <p:grpSpPr>
              <a:xfrm>
                <a:off x="6979810" y="1772677"/>
                <a:ext cx="267741" cy="238229"/>
                <a:chOff x="4058800" y="1944400"/>
                <a:chExt cx="179825" cy="160025"/>
              </a:xfrm>
            </p:grpSpPr>
            <p:sp>
              <p:nvSpPr>
                <p:cNvPr id="768" name="Google Shape;768;p43"/>
                <p:cNvSpPr/>
                <p:nvPr/>
              </p:nvSpPr>
              <p:spPr>
                <a:xfrm>
                  <a:off x="4058800" y="1944400"/>
                  <a:ext cx="179825" cy="160025"/>
                </a:xfrm>
                <a:custGeom>
                  <a:rect b="b" l="l" r="r" t="t"/>
                  <a:pathLst>
                    <a:path extrusionOk="0" h="6401" w="7193">
                      <a:moveTo>
                        <a:pt x="4028" y="1"/>
                      </a:moveTo>
                      <a:cubicBezTo>
                        <a:pt x="2042" y="1"/>
                        <a:pt x="1" y="1581"/>
                        <a:pt x="1014" y="4168"/>
                      </a:cubicBezTo>
                      <a:cubicBezTo>
                        <a:pt x="1518" y="5461"/>
                        <a:pt x="2664" y="6400"/>
                        <a:pt x="3953" y="6400"/>
                      </a:cubicBezTo>
                      <a:cubicBezTo>
                        <a:pt x="4338" y="6400"/>
                        <a:pt x="4736" y="6316"/>
                        <a:pt x="5133" y="6133"/>
                      </a:cubicBezTo>
                      <a:cubicBezTo>
                        <a:pt x="6360" y="5549"/>
                        <a:pt x="7193" y="4180"/>
                        <a:pt x="7086" y="2823"/>
                      </a:cubicBezTo>
                      <a:cubicBezTo>
                        <a:pt x="6934" y="864"/>
                        <a:pt x="5496" y="1"/>
                        <a:pt x="40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9" name="Google Shape;769;p43"/>
                <p:cNvSpPr/>
                <p:nvPr/>
              </p:nvSpPr>
              <p:spPr>
                <a:xfrm>
                  <a:off x="4163225" y="1956575"/>
                  <a:ext cx="35525" cy="19275"/>
                </a:xfrm>
                <a:custGeom>
                  <a:rect b="b" l="l" r="r" t="t"/>
                  <a:pathLst>
                    <a:path extrusionOk="0" h="771" w="1421">
                      <a:moveTo>
                        <a:pt x="575" y="1"/>
                      </a:moveTo>
                      <a:cubicBezTo>
                        <a:pt x="0" y="1"/>
                        <a:pt x="426" y="771"/>
                        <a:pt x="1035" y="771"/>
                      </a:cubicBezTo>
                      <a:cubicBezTo>
                        <a:pt x="1102" y="771"/>
                        <a:pt x="1172" y="761"/>
                        <a:pt x="1242" y="741"/>
                      </a:cubicBezTo>
                      <a:cubicBezTo>
                        <a:pt x="1290" y="729"/>
                        <a:pt x="1325" y="705"/>
                        <a:pt x="1361" y="681"/>
                      </a:cubicBezTo>
                      <a:cubicBezTo>
                        <a:pt x="1409" y="621"/>
                        <a:pt x="1421" y="550"/>
                        <a:pt x="1385" y="490"/>
                      </a:cubicBezTo>
                      <a:cubicBezTo>
                        <a:pt x="1373" y="467"/>
                        <a:pt x="1361" y="443"/>
                        <a:pt x="1349" y="407"/>
                      </a:cubicBezTo>
                      <a:cubicBezTo>
                        <a:pt x="1266" y="264"/>
                        <a:pt x="1147" y="157"/>
                        <a:pt x="1004" y="86"/>
                      </a:cubicBezTo>
                      <a:cubicBezTo>
                        <a:pt x="885" y="38"/>
                        <a:pt x="754" y="2"/>
                        <a:pt x="623" y="2"/>
                      </a:cubicBezTo>
                      <a:cubicBezTo>
                        <a:pt x="606" y="1"/>
                        <a:pt x="590" y="1"/>
                        <a:pt x="57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" name="Google Shape;770;p43"/>
                <p:cNvSpPr/>
                <p:nvPr/>
              </p:nvSpPr>
              <p:spPr>
                <a:xfrm>
                  <a:off x="4093506" y="1949753"/>
                  <a:ext cx="133675" cy="116875"/>
                </a:xfrm>
                <a:custGeom>
                  <a:rect b="b" l="l" r="r" t="t"/>
                  <a:pathLst>
                    <a:path extrusionOk="0" h="4675" w="5347">
                      <a:moveTo>
                        <a:pt x="2521" y="1"/>
                      </a:moveTo>
                      <a:cubicBezTo>
                        <a:pt x="1653" y="1"/>
                        <a:pt x="775" y="261"/>
                        <a:pt x="238" y="1004"/>
                      </a:cubicBezTo>
                      <a:cubicBezTo>
                        <a:pt x="0" y="1338"/>
                        <a:pt x="131" y="2004"/>
                        <a:pt x="203" y="2385"/>
                      </a:cubicBezTo>
                      <a:cubicBezTo>
                        <a:pt x="286" y="2862"/>
                        <a:pt x="500" y="3314"/>
                        <a:pt x="822" y="3695"/>
                      </a:cubicBezTo>
                      <a:cubicBezTo>
                        <a:pt x="1416" y="4327"/>
                        <a:pt x="2241" y="4674"/>
                        <a:pt x="3092" y="4674"/>
                      </a:cubicBezTo>
                      <a:cubicBezTo>
                        <a:pt x="3299" y="4674"/>
                        <a:pt x="3508" y="4654"/>
                        <a:pt x="3715" y="4612"/>
                      </a:cubicBezTo>
                      <a:cubicBezTo>
                        <a:pt x="4203" y="4540"/>
                        <a:pt x="4644" y="4290"/>
                        <a:pt x="4965" y="3909"/>
                      </a:cubicBezTo>
                      <a:cubicBezTo>
                        <a:pt x="5334" y="3421"/>
                        <a:pt x="5346" y="2754"/>
                        <a:pt x="5263" y="2147"/>
                      </a:cubicBezTo>
                      <a:cubicBezTo>
                        <a:pt x="5203" y="1707"/>
                        <a:pt x="5049" y="1302"/>
                        <a:pt x="4810" y="933"/>
                      </a:cubicBezTo>
                      <a:cubicBezTo>
                        <a:pt x="4441" y="433"/>
                        <a:pt x="3822" y="135"/>
                        <a:pt x="3203" y="52"/>
                      </a:cubicBezTo>
                      <a:cubicBezTo>
                        <a:pt x="2981" y="19"/>
                        <a:pt x="2751" y="1"/>
                        <a:pt x="2521" y="1"/>
                      </a:cubicBezTo>
                      <a:close/>
                    </a:path>
                  </a:pathLst>
                </a:custGeom>
                <a:solidFill>
                  <a:srgbClr val="FFF8E5">
                    <a:alpha val="29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71" name="Google Shape;771;p43"/>
          <p:cNvSpPr/>
          <p:nvPr/>
        </p:nvSpPr>
        <p:spPr>
          <a:xfrm>
            <a:off x="8131245" y="893995"/>
            <a:ext cx="330429" cy="293746"/>
          </a:xfrm>
          <a:custGeom>
            <a:rect b="b" l="l" r="r" t="t"/>
            <a:pathLst>
              <a:path extrusionOk="0" h="20027" w="22528">
                <a:moveTo>
                  <a:pt x="10847" y="1"/>
                </a:moveTo>
                <a:cubicBezTo>
                  <a:pt x="10668" y="2334"/>
                  <a:pt x="10490" y="4668"/>
                  <a:pt x="10311" y="7002"/>
                </a:cubicBezTo>
                <a:cubicBezTo>
                  <a:pt x="10276" y="7490"/>
                  <a:pt x="10228" y="8002"/>
                  <a:pt x="9823" y="8395"/>
                </a:cubicBezTo>
                <a:cubicBezTo>
                  <a:pt x="9359" y="8835"/>
                  <a:pt x="8537" y="8990"/>
                  <a:pt x="7799" y="9097"/>
                </a:cubicBezTo>
                <a:cubicBezTo>
                  <a:pt x="5477" y="9442"/>
                  <a:pt x="3370" y="9633"/>
                  <a:pt x="1072" y="9847"/>
                </a:cubicBezTo>
                <a:cubicBezTo>
                  <a:pt x="715" y="9883"/>
                  <a:pt x="370" y="9907"/>
                  <a:pt x="0" y="9954"/>
                </a:cubicBezTo>
                <a:cubicBezTo>
                  <a:pt x="620" y="10014"/>
                  <a:pt x="1203" y="10061"/>
                  <a:pt x="1763" y="10109"/>
                </a:cubicBezTo>
                <a:cubicBezTo>
                  <a:pt x="4144" y="10311"/>
                  <a:pt x="5894" y="10514"/>
                  <a:pt x="7692" y="10704"/>
                </a:cubicBezTo>
                <a:cubicBezTo>
                  <a:pt x="8454" y="10776"/>
                  <a:pt x="9264" y="10883"/>
                  <a:pt x="9787" y="11312"/>
                </a:cubicBezTo>
                <a:cubicBezTo>
                  <a:pt x="10311" y="11740"/>
                  <a:pt x="10395" y="12324"/>
                  <a:pt x="10466" y="12883"/>
                </a:cubicBezTo>
                <a:cubicBezTo>
                  <a:pt x="10799" y="15300"/>
                  <a:pt x="11335" y="17598"/>
                  <a:pt x="11657" y="20027"/>
                </a:cubicBezTo>
                <a:cubicBezTo>
                  <a:pt x="11835" y="17681"/>
                  <a:pt x="12014" y="15348"/>
                  <a:pt x="12192" y="13014"/>
                </a:cubicBezTo>
                <a:cubicBezTo>
                  <a:pt x="12228" y="12526"/>
                  <a:pt x="12288" y="12014"/>
                  <a:pt x="12681" y="11633"/>
                </a:cubicBezTo>
                <a:cubicBezTo>
                  <a:pt x="13157" y="11181"/>
                  <a:pt x="13967" y="11038"/>
                  <a:pt x="14717" y="10919"/>
                </a:cubicBezTo>
                <a:cubicBezTo>
                  <a:pt x="17038" y="10573"/>
                  <a:pt x="19134" y="10383"/>
                  <a:pt x="21444" y="10169"/>
                </a:cubicBezTo>
                <a:cubicBezTo>
                  <a:pt x="21789" y="10133"/>
                  <a:pt x="22158" y="10097"/>
                  <a:pt x="22527" y="10061"/>
                </a:cubicBezTo>
                <a:lnTo>
                  <a:pt x="20753" y="9907"/>
                </a:lnTo>
                <a:cubicBezTo>
                  <a:pt x="18384" y="9704"/>
                  <a:pt x="16610" y="9502"/>
                  <a:pt x="14812" y="9311"/>
                </a:cubicBezTo>
                <a:cubicBezTo>
                  <a:pt x="14050" y="9240"/>
                  <a:pt x="13240" y="9133"/>
                  <a:pt x="12716" y="8704"/>
                </a:cubicBezTo>
                <a:cubicBezTo>
                  <a:pt x="12192" y="8287"/>
                  <a:pt x="12109" y="7692"/>
                  <a:pt x="12038" y="7144"/>
                </a:cubicBezTo>
                <a:cubicBezTo>
                  <a:pt x="11704" y="4716"/>
                  <a:pt x="11180" y="2418"/>
                  <a:pt x="10847" y="1"/>
                </a:cubicBezTo>
                <a:close/>
              </a:path>
            </a:pathLst>
          </a:custGeom>
          <a:solidFill>
            <a:srgbClr val="FFD9E6">
              <a:alpha val="71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3"/>
          <p:cNvSpPr txBox="1"/>
          <p:nvPr/>
        </p:nvSpPr>
        <p:spPr>
          <a:xfrm>
            <a:off x="5319425" y="1313200"/>
            <a:ext cx="30000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eople: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➔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arketing guru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➔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 developers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➔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Sales representatives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➔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developers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3"/>
          <p:cNvSpPr txBox="1"/>
          <p:nvPr/>
        </p:nvSpPr>
        <p:spPr>
          <a:xfrm>
            <a:off x="639925" y="1187750"/>
            <a:ext cx="4773600" cy="3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oney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➔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the website - 5 000 BGN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➔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marketing- 1 500 BGN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➔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Legal services- 200 BGN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➔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bottles-  100 x 1.50 = 150 BGN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➔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tablets- 1000 x 0.11= 110 BGN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➔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Shipment - 500 BGN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Total: 7 460 BGN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4"/>
          <p:cNvSpPr txBox="1"/>
          <p:nvPr>
            <p:ph type="title"/>
          </p:nvPr>
        </p:nvSpPr>
        <p:spPr>
          <a:xfrm>
            <a:off x="720000" y="252750"/>
            <a:ext cx="77040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latin typeface="Times New Roman"/>
                <a:ea typeface="Times New Roman"/>
                <a:cs typeface="Times New Roman"/>
                <a:sym typeface="Times New Roman"/>
              </a:rPr>
              <a:t>How do we make money?</a:t>
            </a:r>
            <a:endParaRPr b="1" sz="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9" name="Google Shape;779;p44"/>
          <p:cNvSpPr txBox="1"/>
          <p:nvPr>
            <p:ph idx="1" type="body"/>
          </p:nvPr>
        </p:nvSpPr>
        <p:spPr>
          <a:xfrm>
            <a:off x="5103975" y="1188038"/>
            <a:ext cx="3853200" cy="10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of production: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bottle = 2. 30 BGN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pills in a box= 1. 55 BGN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780" name="Google Shape;780;p44"/>
          <p:cNvSpPr txBox="1"/>
          <p:nvPr/>
        </p:nvSpPr>
        <p:spPr>
          <a:xfrm>
            <a:off x="5103975" y="3393100"/>
            <a:ext cx="2432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our profits: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1 bottle = 17. 70 BGN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1 box= 5.45 BGN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100 bottles = 970 BGN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100 boxes  = 545 BGN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1" name="Google Shape;781;p44"/>
          <p:cNvSpPr txBox="1"/>
          <p:nvPr/>
        </p:nvSpPr>
        <p:spPr>
          <a:xfrm>
            <a:off x="5103975" y="2384013"/>
            <a:ext cx="2253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Retail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prices:    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bottle = 20 BGN 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pills in a box= 7 BGN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2" name="Google Shape;782;p44"/>
          <p:cNvSpPr txBox="1"/>
          <p:nvPr/>
        </p:nvSpPr>
        <p:spPr>
          <a:xfrm>
            <a:off x="934825" y="1319900"/>
            <a:ext cx="354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➢"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Profit margin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➢"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Discount model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3" name="Google Shape;7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825" y="2478722"/>
            <a:ext cx="2253600" cy="225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5"/>
          <p:cNvSpPr txBox="1"/>
          <p:nvPr>
            <p:ph type="title"/>
          </p:nvPr>
        </p:nvSpPr>
        <p:spPr>
          <a:xfrm>
            <a:off x="1459250" y="239900"/>
            <a:ext cx="58635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latin typeface="Times New Roman"/>
                <a:ea typeface="Times New Roman"/>
                <a:cs typeface="Times New Roman"/>
                <a:sym typeface="Times New Roman"/>
              </a:rPr>
              <a:t>Road Map</a:t>
            </a:r>
            <a:endParaRPr b="1" sz="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9" name="Google Shape;789;p45" title="Timeline Arrow"/>
          <p:cNvSpPr/>
          <p:nvPr/>
        </p:nvSpPr>
        <p:spPr>
          <a:xfrm>
            <a:off x="228675" y="2537950"/>
            <a:ext cx="1456500" cy="685800"/>
          </a:xfrm>
          <a:prstGeom prst="uturnArrow">
            <a:avLst>
              <a:gd fmla="val 37244" name="adj1"/>
              <a:gd fmla="val 18622" name="adj2"/>
              <a:gd fmla="val 20252" name="adj3"/>
              <a:gd fmla="val 52602" name="adj4"/>
              <a:gd fmla="val 100000" name="adj5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0" name="Google Shape;790;p45" title="Duration Text"/>
          <p:cNvSpPr txBox="1"/>
          <p:nvPr/>
        </p:nvSpPr>
        <p:spPr>
          <a:xfrm>
            <a:off x="114299" y="1807574"/>
            <a:ext cx="1456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Months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91" name="Google Shape;791;p45" title="Connecter Line"/>
          <p:cNvCxnSpPr/>
          <p:nvPr/>
        </p:nvCxnSpPr>
        <p:spPr>
          <a:xfrm>
            <a:off x="902851" y="2226669"/>
            <a:ext cx="0" cy="27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792" name="Google Shape;792;p45"/>
          <p:cNvSpPr txBox="1"/>
          <p:nvPr/>
        </p:nvSpPr>
        <p:spPr>
          <a:xfrm>
            <a:off x="228664" y="1550533"/>
            <a:ext cx="134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duction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3" name="Google Shape;793;p45"/>
          <p:cNvSpPr txBox="1"/>
          <p:nvPr/>
        </p:nvSpPr>
        <p:spPr>
          <a:xfrm>
            <a:off x="473575" y="3796075"/>
            <a:ext cx="395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 Development, Marketing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4" name="Google Shape;794;p45"/>
          <p:cNvSpPr txBox="1"/>
          <p:nvPr/>
        </p:nvSpPr>
        <p:spPr>
          <a:xfrm>
            <a:off x="2346654" y="4296198"/>
            <a:ext cx="1348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5"/>
          <p:cNvSpPr txBox="1"/>
          <p:nvPr/>
        </p:nvSpPr>
        <p:spPr>
          <a:xfrm>
            <a:off x="7722893" y="4350173"/>
            <a:ext cx="1348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 title="Timeline Arrow"/>
          <p:cNvSpPr/>
          <p:nvPr/>
        </p:nvSpPr>
        <p:spPr>
          <a:xfrm rot="-10798836">
            <a:off x="1446025" y="2948500"/>
            <a:ext cx="1771800" cy="649800"/>
          </a:xfrm>
          <a:prstGeom prst="uturnArrow">
            <a:avLst>
              <a:gd fmla="val 37244" name="adj1"/>
              <a:gd fmla="val 18622" name="adj2"/>
              <a:gd fmla="val 2954" name="adj3"/>
              <a:gd fmla="val 52602" name="adj4"/>
              <a:gd fmla="val 87935" name="adj5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7" name="Google Shape;797;p45" title="Timeline Arrow"/>
          <p:cNvSpPr/>
          <p:nvPr/>
        </p:nvSpPr>
        <p:spPr>
          <a:xfrm>
            <a:off x="2951874" y="2457025"/>
            <a:ext cx="1759800" cy="685800"/>
          </a:xfrm>
          <a:prstGeom prst="uturnArrow">
            <a:avLst>
              <a:gd fmla="val 37244" name="adj1"/>
              <a:gd fmla="val 18622" name="adj2"/>
              <a:gd fmla="val 20252" name="adj3"/>
              <a:gd fmla="val 52602" name="adj4"/>
              <a:gd fmla="val 100000" name="adj5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8" name="Google Shape;798;p45" title="Timeline Arrow"/>
          <p:cNvSpPr/>
          <p:nvPr/>
        </p:nvSpPr>
        <p:spPr>
          <a:xfrm rot="-10798494">
            <a:off x="4440825" y="2811925"/>
            <a:ext cx="2054400" cy="693300"/>
          </a:xfrm>
          <a:prstGeom prst="uturnArrow">
            <a:avLst>
              <a:gd fmla="val 37244" name="adj1"/>
              <a:gd fmla="val 18622" name="adj2"/>
              <a:gd fmla="val 20252" name="adj3"/>
              <a:gd fmla="val 52602" name="adj4"/>
              <a:gd fmla="val 93858" name="adj5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9" name="Google Shape;799;p45" title="Duration Text"/>
          <p:cNvSpPr txBox="1"/>
          <p:nvPr/>
        </p:nvSpPr>
        <p:spPr>
          <a:xfrm>
            <a:off x="1586774" y="4508174"/>
            <a:ext cx="1456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Month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0" name="Google Shape;800;p45"/>
          <p:cNvSpPr txBox="1"/>
          <p:nvPr/>
        </p:nvSpPr>
        <p:spPr>
          <a:xfrm>
            <a:off x="3173725" y="1311200"/>
            <a:ext cx="162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period</a:t>
            </a:r>
            <a:endParaRPr b="1" sz="1900"/>
          </a:p>
        </p:txBody>
      </p:sp>
      <p:cxnSp>
        <p:nvCxnSpPr>
          <p:cNvPr id="801" name="Google Shape;801;p45" title="Connecter Line"/>
          <p:cNvCxnSpPr/>
          <p:nvPr/>
        </p:nvCxnSpPr>
        <p:spPr>
          <a:xfrm>
            <a:off x="3831776" y="2038582"/>
            <a:ext cx="0" cy="27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802" name="Google Shape;802;p45" title="Duration Text"/>
          <p:cNvSpPr txBox="1"/>
          <p:nvPr/>
        </p:nvSpPr>
        <p:spPr>
          <a:xfrm>
            <a:off x="2969721" y="1736038"/>
            <a:ext cx="2030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Month- 100 sold bottles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3" name="Google Shape;803;p45"/>
          <p:cNvSpPr txBox="1"/>
          <p:nvPr/>
        </p:nvSpPr>
        <p:spPr>
          <a:xfrm>
            <a:off x="4711675" y="3985500"/>
            <a:ext cx="145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Break even</a:t>
            </a:r>
            <a:endParaRPr/>
          </a:p>
        </p:txBody>
      </p:sp>
      <p:cxnSp>
        <p:nvCxnSpPr>
          <p:cNvPr id="804" name="Google Shape;804;p45" title="Connecter Line"/>
          <p:cNvCxnSpPr/>
          <p:nvPr/>
        </p:nvCxnSpPr>
        <p:spPr>
          <a:xfrm>
            <a:off x="5491576" y="3706807"/>
            <a:ext cx="0" cy="27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805" name="Google Shape;805;p45"/>
          <p:cNvSpPr txBox="1"/>
          <p:nvPr/>
        </p:nvSpPr>
        <p:spPr>
          <a:xfrm>
            <a:off x="4711675" y="46220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November 2022</a:t>
            </a:r>
            <a:endParaRPr/>
          </a:p>
        </p:txBody>
      </p:sp>
      <p:sp>
        <p:nvSpPr>
          <p:cNvPr id="806" name="Google Shape;806;p45" title="Timeline Arrow"/>
          <p:cNvSpPr/>
          <p:nvPr/>
        </p:nvSpPr>
        <p:spPr>
          <a:xfrm>
            <a:off x="6244675" y="2102750"/>
            <a:ext cx="1773300" cy="780300"/>
          </a:xfrm>
          <a:prstGeom prst="uturnArrow">
            <a:avLst>
              <a:gd fmla="val 34121" name="adj1"/>
              <a:gd fmla="val 18622" name="adj2"/>
              <a:gd fmla="val 20252" name="adj3"/>
              <a:gd fmla="val 52602" name="adj4"/>
              <a:gd fmla="val 96832" name="adj5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07" name="Google Shape;807;p45" title="Connecter Line"/>
          <p:cNvCxnSpPr/>
          <p:nvPr/>
        </p:nvCxnSpPr>
        <p:spPr>
          <a:xfrm>
            <a:off x="6992751" y="1644132"/>
            <a:ext cx="0" cy="27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808" name="Google Shape;808;p45"/>
          <p:cNvSpPr txBox="1"/>
          <p:nvPr/>
        </p:nvSpPr>
        <p:spPr>
          <a:xfrm>
            <a:off x="5796775" y="9716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implementations</a:t>
            </a:r>
            <a:endParaRPr/>
          </a:p>
        </p:txBody>
      </p:sp>
      <p:sp>
        <p:nvSpPr>
          <p:cNvPr id="809" name="Google Shape;809;p45"/>
          <p:cNvSpPr txBox="1"/>
          <p:nvPr/>
        </p:nvSpPr>
        <p:spPr>
          <a:xfrm>
            <a:off x="6244825" y="12796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December  2022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10" name="Google Shape;810;p45"/>
          <p:cNvGrpSpPr/>
          <p:nvPr/>
        </p:nvGrpSpPr>
        <p:grpSpPr>
          <a:xfrm>
            <a:off x="7722797" y="3647052"/>
            <a:ext cx="1348711" cy="1390509"/>
            <a:chOff x="4019128" y="145500"/>
            <a:chExt cx="4590577" cy="4514640"/>
          </a:xfrm>
        </p:grpSpPr>
        <p:sp>
          <p:nvSpPr>
            <p:cNvPr id="811" name="Google Shape;811;p45"/>
            <p:cNvSpPr/>
            <p:nvPr/>
          </p:nvSpPr>
          <p:spPr>
            <a:xfrm rot="4359683">
              <a:off x="4481075" y="594907"/>
              <a:ext cx="3600734" cy="3615827"/>
            </a:xfrm>
            <a:custGeom>
              <a:rect b="b" l="l" r="r" t="t"/>
              <a:pathLst>
                <a:path extrusionOk="0" h="7037" w="6919">
                  <a:moveTo>
                    <a:pt x="1299" y="1572"/>
                  </a:moveTo>
                  <a:cubicBezTo>
                    <a:pt x="1906" y="548"/>
                    <a:pt x="3085" y="0"/>
                    <a:pt x="4251" y="179"/>
                  </a:cubicBezTo>
                  <a:cubicBezTo>
                    <a:pt x="5502" y="393"/>
                    <a:pt x="6514" y="1501"/>
                    <a:pt x="6716" y="2739"/>
                  </a:cubicBezTo>
                  <a:cubicBezTo>
                    <a:pt x="6918" y="4060"/>
                    <a:pt x="6192" y="5501"/>
                    <a:pt x="4954" y="6013"/>
                  </a:cubicBezTo>
                  <a:cubicBezTo>
                    <a:pt x="2454" y="7037"/>
                    <a:pt x="1" y="3787"/>
                    <a:pt x="1299" y="15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12" name="Google Shape;812;p45"/>
            <p:cNvPicPr preferRelativeResize="0"/>
            <p:nvPr/>
          </p:nvPicPr>
          <p:blipFill rotWithShape="1">
            <a:blip r:embed="rId3">
              <a:alphaModFix amt="60000"/>
            </a:blip>
            <a:srcRect b="26089" l="14403" r="14644" t="30266"/>
            <a:stretch/>
          </p:blipFill>
          <p:spPr>
            <a:xfrm>
              <a:off x="5035925" y="3506375"/>
              <a:ext cx="2760448" cy="6357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13" name="Google Shape;813;p45"/>
            <p:cNvGrpSpPr/>
            <p:nvPr/>
          </p:nvGrpSpPr>
          <p:grpSpPr>
            <a:xfrm rot="388146">
              <a:off x="5493602" y="1373252"/>
              <a:ext cx="1356968" cy="2568950"/>
              <a:chOff x="-4530782" y="800148"/>
              <a:chExt cx="1645707" cy="3115578"/>
            </a:xfrm>
          </p:grpSpPr>
          <p:sp>
            <p:nvSpPr>
              <p:cNvPr id="814" name="Google Shape;814;p45"/>
              <p:cNvSpPr/>
              <p:nvPr/>
            </p:nvSpPr>
            <p:spPr>
              <a:xfrm>
                <a:off x="-4334238" y="1617944"/>
                <a:ext cx="1449163" cy="2297782"/>
              </a:xfrm>
              <a:custGeom>
                <a:rect b="b" l="l" r="r" t="t"/>
                <a:pathLst>
                  <a:path extrusionOk="0" h="35568" w="22432">
                    <a:moveTo>
                      <a:pt x="7871" y="1"/>
                    </a:moveTo>
                    <a:lnTo>
                      <a:pt x="2215" y="1382"/>
                    </a:lnTo>
                    <a:lnTo>
                      <a:pt x="1941" y="1442"/>
                    </a:lnTo>
                    <a:cubicBezTo>
                      <a:pt x="1977" y="1442"/>
                      <a:pt x="2036" y="1596"/>
                      <a:pt x="2108" y="1870"/>
                    </a:cubicBezTo>
                    <a:cubicBezTo>
                      <a:pt x="2239" y="2394"/>
                      <a:pt x="2417" y="3335"/>
                      <a:pt x="2572" y="4216"/>
                    </a:cubicBezTo>
                    <a:cubicBezTo>
                      <a:pt x="2763" y="5240"/>
                      <a:pt x="2918" y="6204"/>
                      <a:pt x="2929" y="6383"/>
                    </a:cubicBezTo>
                    <a:cubicBezTo>
                      <a:pt x="3132" y="8145"/>
                      <a:pt x="3191" y="9919"/>
                      <a:pt x="3108" y="11681"/>
                    </a:cubicBezTo>
                    <a:cubicBezTo>
                      <a:pt x="2977" y="14717"/>
                      <a:pt x="2263" y="17682"/>
                      <a:pt x="1453" y="20599"/>
                    </a:cubicBezTo>
                    <a:cubicBezTo>
                      <a:pt x="655" y="23516"/>
                      <a:pt x="1" y="26611"/>
                      <a:pt x="572" y="29612"/>
                    </a:cubicBezTo>
                    <a:cubicBezTo>
                      <a:pt x="1060" y="32231"/>
                      <a:pt x="2894" y="33815"/>
                      <a:pt x="5108" y="35112"/>
                    </a:cubicBezTo>
                    <a:cubicBezTo>
                      <a:pt x="5619" y="35412"/>
                      <a:pt x="6203" y="35567"/>
                      <a:pt x="6801" y="35567"/>
                    </a:cubicBezTo>
                    <a:cubicBezTo>
                      <a:pt x="6844" y="35567"/>
                      <a:pt x="6887" y="35566"/>
                      <a:pt x="6930" y="35565"/>
                    </a:cubicBezTo>
                    <a:cubicBezTo>
                      <a:pt x="11157" y="35362"/>
                      <a:pt x="15312" y="34327"/>
                      <a:pt x="19372" y="32493"/>
                    </a:cubicBezTo>
                    <a:cubicBezTo>
                      <a:pt x="19932" y="32243"/>
                      <a:pt x="20420" y="31838"/>
                      <a:pt x="20765" y="31314"/>
                    </a:cubicBezTo>
                    <a:cubicBezTo>
                      <a:pt x="21372" y="30398"/>
                      <a:pt x="22206" y="28731"/>
                      <a:pt x="22301" y="26326"/>
                    </a:cubicBezTo>
                    <a:cubicBezTo>
                      <a:pt x="22432" y="23194"/>
                      <a:pt x="19955" y="20099"/>
                      <a:pt x="18038" y="17872"/>
                    </a:cubicBezTo>
                    <a:cubicBezTo>
                      <a:pt x="16872" y="16539"/>
                      <a:pt x="15479" y="15420"/>
                      <a:pt x="14288" y="14098"/>
                    </a:cubicBezTo>
                    <a:cubicBezTo>
                      <a:pt x="11907" y="11455"/>
                      <a:pt x="10204" y="8264"/>
                      <a:pt x="9085" y="4894"/>
                    </a:cubicBezTo>
                    <a:cubicBezTo>
                      <a:pt x="8966" y="4549"/>
                      <a:pt x="8490" y="3025"/>
                      <a:pt x="8156" y="1573"/>
                    </a:cubicBezTo>
                    <a:cubicBezTo>
                      <a:pt x="8025" y="1049"/>
                      <a:pt x="7930" y="525"/>
                      <a:pt x="7871" y="1"/>
                    </a:cubicBezTo>
                    <a:close/>
                  </a:path>
                </a:pathLst>
              </a:custGeom>
              <a:solidFill>
                <a:srgbClr val="4A86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45"/>
              <p:cNvSpPr/>
              <p:nvPr/>
            </p:nvSpPr>
            <p:spPr>
              <a:xfrm>
                <a:off x="-4278315" y="1532869"/>
                <a:ext cx="499765" cy="199945"/>
              </a:xfrm>
              <a:custGeom>
                <a:rect b="b" l="l" r="r" t="t"/>
                <a:pathLst>
                  <a:path extrusionOk="0" h="3095" w="7736">
                    <a:moveTo>
                      <a:pt x="7002" y="1"/>
                    </a:moveTo>
                    <a:cubicBezTo>
                      <a:pt x="6989" y="1"/>
                      <a:pt x="6976" y="2"/>
                      <a:pt x="6963" y="5"/>
                    </a:cubicBezTo>
                    <a:lnTo>
                      <a:pt x="414" y="1601"/>
                    </a:lnTo>
                    <a:cubicBezTo>
                      <a:pt x="0" y="1704"/>
                      <a:pt x="308" y="3094"/>
                      <a:pt x="726" y="3094"/>
                    </a:cubicBezTo>
                    <a:cubicBezTo>
                      <a:pt x="741" y="3094"/>
                      <a:pt x="756" y="3093"/>
                      <a:pt x="771" y="3089"/>
                    </a:cubicBezTo>
                    <a:cubicBezTo>
                      <a:pt x="3022" y="2875"/>
                      <a:pt x="5224" y="2327"/>
                      <a:pt x="7320" y="1493"/>
                    </a:cubicBezTo>
                    <a:cubicBezTo>
                      <a:pt x="7735" y="1401"/>
                      <a:pt x="7413" y="1"/>
                      <a:pt x="70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45"/>
              <p:cNvSpPr/>
              <p:nvPr/>
            </p:nvSpPr>
            <p:spPr>
              <a:xfrm>
                <a:off x="-3684683" y="2345633"/>
                <a:ext cx="719220" cy="1369379"/>
              </a:xfrm>
              <a:custGeom>
                <a:rect b="b" l="l" r="r" t="t"/>
                <a:pathLst>
                  <a:path extrusionOk="0" h="21197" w="11133">
                    <a:moveTo>
                      <a:pt x="631" y="0"/>
                    </a:moveTo>
                    <a:cubicBezTo>
                      <a:pt x="547" y="0"/>
                      <a:pt x="460" y="11"/>
                      <a:pt x="369" y="33"/>
                    </a:cubicBezTo>
                    <a:cubicBezTo>
                      <a:pt x="202" y="57"/>
                      <a:pt x="60" y="164"/>
                      <a:pt x="12" y="331"/>
                    </a:cubicBezTo>
                    <a:cubicBezTo>
                      <a:pt x="0" y="450"/>
                      <a:pt x="24" y="569"/>
                      <a:pt x="95" y="676"/>
                    </a:cubicBezTo>
                    <a:cubicBezTo>
                      <a:pt x="988" y="2390"/>
                      <a:pt x="2060" y="3986"/>
                      <a:pt x="2977" y="5688"/>
                    </a:cubicBezTo>
                    <a:cubicBezTo>
                      <a:pt x="3465" y="6581"/>
                      <a:pt x="3881" y="7510"/>
                      <a:pt x="4239" y="8474"/>
                    </a:cubicBezTo>
                    <a:cubicBezTo>
                      <a:pt x="5060" y="10737"/>
                      <a:pt x="5370" y="13130"/>
                      <a:pt x="5525" y="15523"/>
                    </a:cubicBezTo>
                    <a:cubicBezTo>
                      <a:pt x="5632" y="17106"/>
                      <a:pt x="5596" y="18702"/>
                      <a:pt x="5703" y="20297"/>
                    </a:cubicBezTo>
                    <a:cubicBezTo>
                      <a:pt x="5754" y="20969"/>
                      <a:pt x="6081" y="21197"/>
                      <a:pt x="6494" y="21197"/>
                    </a:cubicBezTo>
                    <a:cubicBezTo>
                      <a:pt x="6952" y="21197"/>
                      <a:pt x="7516" y="20917"/>
                      <a:pt x="7930" y="20654"/>
                    </a:cubicBezTo>
                    <a:cubicBezTo>
                      <a:pt x="9120" y="19892"/>
                      <a:pt x="10085" y="18857"/>
                      <a:pt x="10537" y="17487"/>
                    </a:cubicBezTo>
                    <a:cubicBezTo>
                      <a:pt x="11097" y="15761"/>
                      <a:pt x="11132" y="13785"/>
                      <a:pt x="10478" y="12082"/>
                    </a:cubicBezTo>
                    <a:cubicBezTo>
                      <a:pt x="8846" y="7784"/>
                      <a:pt x="5060" y="5438"/>
                      <a:pt x="2453" y="1855"/>
                    </a:cubicBezTo>
                    <a:cubicBezTo>
                      <a:pt x="1995" y="1222"/>
                      <a:pt x="1537" y="0"/>
                      <a:pt x="631" y="0"/>
                    </a:cubicBezTo>
                    <a:close/>
                  </a:path>
                </a:pathLst>
              </a:custGeom>
              <a:solidFill>
                <a:srgbClr val="553475">
                  <a:alpha val="44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45"/>
              <p:cNvSpPr/>
              <p:nvPr/>
            </p:nvSpPr>
            <p:spPr>
              <a:xfrm>
                <a:off x="-4277734" y="2030050"/>
                <a:ext cx="370818" cy="1821855"/>
              </a:xfrm>
              <a:custGeom>
                <a:rect b="b" l="l" r="r" t="t"/>
                <a:pathLst>
                  <a:path extrusionOk="0" h="28201" w="5740">
                    <a:moveTo>
                      <a:pt x="2798" y="1"/>
                    </a:moveTo>
                    <a:cubicBezTo>
                      <a:pt x="2667" y="179"/>
                      <a:pt x="2703" y="405"/>
                      <a:pt x="2739" y="620"/>
                    </a:cubicBezTo>
                    <a:cubicBezTo>
                      <a:pt x="3667" y="6108"/>
                      <a:pt x="1905" y="11216"/>
                      <a:pt x="762" y="16503"/>
                    </a:cubicBezTo>
                    <a:cubicBezTo>
                      <a:pt x="286" y="18670"/>
                      <a:pt x="0" y="20944"/>
                      <a:pt x="512" y="23099"/>
                    </a:cubicBezTo>
                    <a:cubicBezTo>
                      <a:pt x="810" y="24432"/>
                      <a:pt x="1465" y="25659"/>
                      <a:pt x="2417" y="26647"/>
                    </a:cubicBezTo>
                    <a:cubicBezTo>
                      <a:pt x="2870" y="27135"/>
                      <a:pt x="3417" y="27528"/>
                      <a:pt x="4025" y="27814"/>
                    </a:cubicBezTo>
                    <a:cubicBezTo>
                      <a:pt x="4293" y="27930"/>
                      <a:pt x="4844" y="28200"/>
                      <a:pt x="5245" y="28200"/>
                    </a:cubicBezTo>
                    <a:cubicBezTo>
                      <a:pt x="5502" y="28200"/>
                      <a:pt x="5697" y="28089"/>
                      <a:pt x="5715" y="27754"/>
                    </a:cubicBezTo>
                    <a:cubicBezTo>
                      <a:pt x="5739" y="27242"/>
                      <a:pt x="5239" y="26623"/>
                      <a:pt x="4953" y="26242"/>
                    </a:cubicBezTo>
                    <a:cubicBezTo>
                      <a:pt x="4703" y="25897"/>
                      <a:pt x="4465" y="25539"/>
                      <a:pt x="4251" y="25170"/>
                    </a:cubicBezTo>
                    <a:cubicBezTo>
                      <a:pt x="2882" y="22884"/>
                      <a:pt x="1834" y="19848"/>
                      <a:pt x="2155" y="17169"/>
                    </a:cubicBezTo>
                    <a:cubicBezTo>
                      <a:pt x="2501" y="14300"/>
                      <a:pt x="3167" y="11466"/>
                      <a:pt x="3489" y="8597"/>
                    </a:cubicBezTo>
                    <a:cubicBezTo>
                      <a:pt x="3656" y="7144"/>
                      <a:pt x="3679" y="5680"/>
                      <a:pt x="3560" y="4227"/>
                    </a:cubicBezTo>
                    <a:cubicBezTo>
                      <a:pt x="3501" y="3489"/>
                      <a:pt x="3405" y="2775"/>
                      <a:pt x="3275" y="2048"/>
                    </a:cubicBezTo>
                    <a:cubicBezTo>
                      <a:pt x="3203" y="1679"/>
                      <a:pt x="3132" y="1310"/>
                      <a:pt x="3036" y="941"/>
                    </a:cubicBezTo>
                    <a:cubicBezTo>
                      <a:pt x="3013" y="810"/>
                      <a:pt x="2739" y="96"/>
                      <a:pt x="2798" y="1"/>
                    </a:cubicBezTo>
                    <a:close/>
                  </a:path>
                </a:pathLst>
              </a:custGeom>
              <a:solidFill>
                <a:srgbClr val="553475">
                  <a:alpha val="44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45"/>
              <p:cNvSpPr/>
              <p:nvPr/>
            </p:nvSpPr>
            <p:spPr>
              <a:xfrm>
                <a:off x="-4056987" y="2898566"/>
                <a:ext cx="861539" cy="806627"/>
              </a:xfrm>
              <a:custGeom>
                <a:rect b="b" l="l" r="r" t="t"/>
                <a:pathLst>
                  <a:path extrusionOk="0" h="12486" w="13336">
                    <a:moveTo>
                      <a:pt x="5540" y="1"/>
                    </a:moveTo>
                    <a:cubicBezTo>
                      <a:pt x="2322" y="1"/>
                      <a:pt x="98" y="2851"/>
                      <a:pt x="36" y="5999"/>
                    </a:cubicBezTo>
                    <a:cubicBezTo>
                      <a:pt x="0" y="7869"/>
                      <a:pt x="655" y="9786"/>
                      <a:pt x="2036" y="11072"/>
                    </a:cubicBezTo>
                    <a:cubicBezTo>
                      <a:pt x="3069" y="12034"/>
                      <a:pt x="4404" y="12486"/>
                      <a:pt x="5759" y="12486"/>
                    </a:cubicBezTo>
                    <a:cubicBezTo>
                      <a:pt x="7387" y="12486"/>
                      <a:pt x="9044" y="11833"/>
                      <a:pt x="10240" y="10631"/>
                    </a:cubicBezTo>
                    <a:cubicBezTo>
                      <a:pt x="13335" y="7535"/>
                      <a:pt x="11978" y="2892"/>
                      <a:pt x="8525" y="808"/>
                    </a:cubicBezTo>
                    <a:cubicBezTo>
                      <a:pt x="8073" y="535"/>
                      <a:pt x="7573" y="332"/>
                      <a:pt x="7049" y="201"/>
                    </a:cubicBezTo>
                    <a:cubicBezTo>
                      <a:pt x="6526" y="65"/>
                      <a:pt x="6022" y="1"/>
                      <a:pt x="5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45"/>
              <p:cNvSpPr/>
              <p:nvPr/>
            </p:nvSpPr>
            <p:spPr>
              <a:xfrm>
                <a:off x="-4025461" y="2931255"/>
                <a:ext cx="719220" cy="742800"/>
              </a:xfrm>
              <a:custGeom>
                <a:rect b="b" l="l" r="r" t="t"/>
                <a:pathLst>
                  <a:path extrusionOk="0" h="11498" w="11133">
                    <a:moveTo>
                      <a:pt x="4987" y="200"/>
                    </a:moveTo>
                    <a:cubicBezTo>
                      <a:pt x="5422" y="200"/>
                      <a:pt x="5856" y="264"/>
                      <a:pt x="6275" y="386"/>
                    </a:cubicBezTo>
                    <a:cubicBezTo>
                      <a:pt x="6716" y="517"/>
                      <a:pt x="7132" y="695"/>
                      <a:pt x="7513" y="945"/>
                    </a:cubicBezTo>
                    <a:cubicBezTo>
                      <a:pt x="9109" y="1969"/>
                      <a:pt x="10180" y="3624"/>
                      <a:pt x="10454" y="5493"/>
                    </a:cubicBezTo>
                    <a:cubicBezTo>
                      <a:pt x="10669" y="7029"/>
                      <a:pt x="10168" y="8565"/>
                      <a:pt x="9109" y="9684"/>
                    </a:cubicBezTo>
                    <a:cubicBezTo>
                      <a:pt x="8430" y="10399"/>
                      <a:pt x="7561" y="10899"/>
                      <a:pt x="6609" y="11125"/>
                    </a:cubicBezTo>
                    <a:cubicBezTo>
                      <a:pt x="6211" y="11222"/>
                      <a:pt x="5813" y="11270"/>
                      <a:pt x="5421" y="11270"/>
                    </a:cubicBezTo>
                    <a:cubicBezTo>
                      <a:pt x="4226" y="11270"/>
                      <a:pt x="3093" y="10828"/>
                      <a:pt x="2251" y="9994"/>
                    </a:cubicBezTo>
                    <a:cubicBezTo>
                      <a:pt x="1132" y="8887"/>
                      <a:pt x="501" y="7256"/>
                      <a:pt x="513" y="5458"/>
                    </a:cubicBezTo>
                    <a:lnTo>
                      <a:pt x="513" y="5446"/>
                    </a:lnTo>
                    <a:cubicBezTo>
                      <a:pt x="524" y="2922"/>
                      <a:pt x="1953" y="814"/>
                      <a:pt x="4001" y="314"/>
                    </a:cubicBezTo>
                    <a:cubicBezTo>
                      <a:pt x="4325" y="237"/>
                      <a:pt x="4656" y="200"/>
                      <a:pt x="4987" y="200"/>
                    </a:cubicBezTo>
                    <a:close/>
                    <a:moveTo>
                      <a:pt x="5075" y="0"/>
                    </a:moveTo>
                    <a:cubicBezTo>
                      <a:pt x="4692" y="0"/>
                      <a:pt x="4308" y="41"/>
                      <a:pt x="3930" y="124"/>
                    </a:cubicBezTo>
                    <a:cubicBezTo>
                      <a:pt x="1691" y="671"/>
                      <a:pt x="84" y="2886"/>
                      <a:pt x="36" y="5517"/>
                    </a:cubicBezTo>
                    <a:cubicBezTo>
                      <a:pt x="1" y="7375"/>
                      <a:pt x="667" y="9089"/>
                      <a:pt x="1870" y="10208"/>
                    </a:cubicBezTo>
                    <a:cubicBezTo>
                      <a:pt x="2769" y="11045"/>
                      <a:pt x="3980" y="11498"/>
                      <a:pt x="5264" y="11498"/>
                    </a:cubicBezTo>
                    <a:cubicBezTo>
                      <a:pt x="5715" y="11498"/>
                      <a:pt x="6174" y="11442"/>
                      <a:pt x="6632" y="11328"/>
                    </a:cubicBezTo>
                    <a:cubicBezTo>
                      <a:pt x="7680" y="11077"/>
                      <a:pt x="8633" y="10542"/>
                      <a:pt x="9395" y="9792"/>
                    </a:cubicBezTo>
                    <a:cubicBezTo>
                      <a:pt x="10561" y="8661"/>
                      <a:pt x="11133" y="7041"/>
                      <a:pt x="10930" y="5422"/>
                    </a:cubicBezTo>
                    <a:cubicBezTo>
                      <a:pt x="10704" y="3541"/>
                      <a:pt x="9526" y="1791"/>
                      <a:pt x="7775" y="731"/>
                    </a:cubicBezTo>
                    <a:cubicBezTo>
                      <a:pt x="6954" y="248"/>
                      <a:pt x="6018" y="0"/>
                      <a:pt x="50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45"/>
              <p:cNvSpPr/>
              <p:nvPr/>
            </p:nvSpPr>
            <p:spPr>
              <a:xfrm>
                <a:off x="-3834690" y="3428436"/>
                <a:ext cx="376956" cy="171584"/>
              </a:xfrm>
              <a:custGeom>
                <a:rect b="b" l="l" r="r" t="t"/>
                <a:pathLst>
                  <a:path extrusionOk="0" h="2656" w="5835">
                    <a:moveTo>
                      <a:pt x="5668" y="0"/>
                    </a:moveTo>
                    <a:cubicBezTo>
                      <a:pt x="3846" y="679"/>
                      <a:pt x="1941" y="1131"/>
                      <a:pt x="0" y="1357"/>
                    </a:cubicBezTo>
                    <a:cubicBezTo>
                      <a:pt x="155" y="1810"/>
                      <a:pt x="369" y="2250"/>
                      <a:pt x="619" y="2655"/>
                    </a:cubicBezTo>
                    <a:cubicBezTo>
                      <a:pt x="2310" y="2548"/>
                      <a:pt x="4322" y="2119"/>
                      <a:pt x="5834" y="1346"/>
                    </a:cubicBezTo>
                    <a:cubicBezTo>
                      <a:pt x="5799" y="893"/>
                      <a:pt x="5703" y="453"/>
                      <a:pt x="56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45"/>
              <p:cNvSpPr/>
              <p:nvPr/>
            </p:nvSpPr>
            <p:spPr>
              <a:xfrm>
                <a:off x="-4053089" y="2285429"/>
                <a:ext cx="49292" cy="217840"/>
              </a:xfrm>
              <a:custGeom>
                <a:rect b="b" l="l" r="r" t="t"/>
                <a:pathLst>
                  <a:path extrusionOk="0" h="3372" w="763">
                    <a:moveTo>
                      <a:pt x="286" y="1"/>
                    </a:moveTo>
                    <a:cubicBezTo>
                      <a:pt x="253" y="1"/>
                      <a:pt x="227" y="9"/>
                      <a:pt x="227" y="27"/>
                    </a:cubicBezTo>
                    <a:cubicBezTo>
                      <a:pt x="108" y="1146"/>
                      <a:pt x="0" y="2170"/>
                      <a:pt x="131" y="3313"/>
                    </a:cubicBezTo>
                    <a:cubicBezTo>
                      <a:pt x="139" y="3348"/>
                      <a:pt x="222" y="3371"/>
                      <a:pt x="293" y="3371"/>
                    </a:cubicBezTo>
                    <a:cubicBezTo>
                      <a:pt x="341" y="3371"/>
                      <a:pt x="384" y="3361"/>
                      <a:pt x="393" y="3337"/>
                    </a:cubicBezTo>
                    <a:cubicBezTo>
                      <a:pt x="762" y="2182"/>
                      <a:pt x="667" y="1205"/>
                      <a:pt x="417" y="51"/>
                    </a:cubicBezTo>
                    <a:cubicBezTo>
                      <a:pt x="410" y="21"/>
                      <a:pt x="339" y="1"/>
                      <a:pt x="286" y="1"/>
                    </a:cubicBezTo>
                    <a:close/>
                  </a:path>
                </a:pathLst>
              </a:custGeom>
              <a:solidFill>
                <a:srgbClr val="FFF8E5">
                  <a:alpha val="30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45"/>
              <p:cNvSpPr/>
              <p:nvPr/>
            </p:nvSpPr>
            <p:spPr>
              <a:xfrm>
                <a:off x="-3105392" y="3461254"/>
                <a:ext cx="119902" cy="159439"/>
              </a:xfrm>
              <a:custGeom>
                <a:rect b="b" l="l" r="r" t="t"/>
                <a:pathLst>
                  <a:path extrusionOk="0" h="2468" w="1856">
                    <a:moveTo>
                      <a:pt x="1368" y="1"/>
                    </a:moveTo>
                    <a:cubicBezTo>
                      <a:pt x="1318" y="1"/>
                      <a:pt x="1271" y="13"/>
                      <a:pt x="1260" y="40"/>
                    </a:cubicBezTo>
                    <a:cubicBezTo>
                      <a:pt x="903" y="849"/>
                      <a:pt x="498" y="1635"/>
                      <a:pt x="34" y="2385"/>
                    </a:cubicBezTo>
                    <a:cubicBezTo>
                      <a:pt x="0" y="2444"/>
                      <a:pt x="128" y="2468"/>
                      <a:pt x="222" y="2468"/>
                    </a:cubicBezTo>
                    <a:cubicBezTo>
                      <a:pt x="261" y="2468"/>
                      <a:pt x="294" y="2464"/>
                      <a:pt x="308" y="2457"/>
                    </a:cubicBezTo>
                    <a:cubicBezTo>
                      <a:pt x="1237" y="2016"/>
                      <a:pt x="1856" y="1099"/>
                      <a:pt x="1499" y="52"/>
                    </a:cubicBezTo>
                    <a:cubicBezTo>
                      <a:pt x="1492" y="19"/>
                      <a:pt x="1428" y="1"/>
                      <a:pt x="1368" y="1"/>
                    </a:cubicBezTo>
                    <a:close/>
                  </a:path>
                </a:pathLst>
              </a:custGeom>
              <a:solidFill>
                <a:srgbClr val="FFF8E5">
                  <a:alpha val="5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45"/>
              <p:cNvSpPr/>
              <p:nvPr/>
            </p:nvSpPr>
            <p:spPr>
              <a:xfrm>
                <a:off x="-3492426" y="2556884"/>
                <a:ext cx="244650" cy="228499"/>
              </a:xfrm>
              <a:custGeom>
                <a:rect b="b" l="l" r="r" t="t"/>
                <a:pathLst>
                  <a:path extrusionOk="0" h="3537" w="3787">
                    <a:moveTo>
                      <a:pt x="406" y="1"/>
                    </a:moveTo>
                    <a:cubicBezTo>
                      <a:pt x="1" y="1"/>
                      <a:pt x="136" y="905"/>
                      <a:pt x="310" y="1525"/>
                    </a:cubicBezTo>
                    <a:cubicBezTo>
                      <a:pt x="346" y="1704"/>
                      <a:pt x="405" y="1871"/>
                      <a:pt x="477" y="2025"/>
                    </a:cubicBezTo>
                    <a:cubicBezTo>
                      <a:pt x="846" y="2823"/>
                      <a:pt x="1406" y="3276"/>
                      <a:pt x="2239" y="3454"/>
                    </a:cubicBezTo>
                    <a:cubicBezTo>
                      <a:pt x="2399" y="3483"/>
                      <a:pt x="2670" y="3536"/>
                      <a:pt x="2921" y="3536"/>
                    </a:cubicBezTo>
                    <a:cubicBezTo>
                      <a:pt x="3192" y="3536"/>
                      <a:pt x="3439" y="3474"/>
                      <a:pt x="3501" y="3252"/>
                    </a:cubicBezTo>
                    <a:cubicBezTo>
                      <a:pt x="3787" y="2204"/>
                      <a:pt x="1417" y="609"/>
                      <a:pt x="774" y="156"/>
                    </a:cubicBezTo>
                    <a:cubicBezTo>
                      <a:pt x="620" y="48"/>
                      <a:pt x="499" y="1"/>
                      <a:pt x="406" y="1"/>
                    </a:cubicBezTo>
                    <a:close/>
                  </a:path>
                </a:pathLst>
              </a:custGeom>
              <a:solidFill>
                <a:srgbClr val="FFF8E5">
                  <a:alpha val="30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45"/>
              <p:cNvSpPr/>
              <p:nvPr/>
            </p:nvSpPr>
            <p:spPr>
              <a:xfrm>
                <a:off x="-4530782" y="800148"/>
                <a:ext cx="1029182" cy="591565"/>
              </a:xfrm>
              <a:custGeom>
                <a:rect b="b" l="l" r="r" t="t"/>
                <a:pathLst>
                  <a:path extrusionOk="0" h="9157" w="15931">
                    <a:moveTo>
                      <a:pt x="15252" y="1"/>
                    </a:moveTo>
                    <a:cubicBezTo>
                      <a:pt x="15252" y="1"/>
                      <a:pt x="6060" y="12"/>
                      <a:pt x="2822" y="1536"/>
                    </a:cubicBezTo>
                    <a:cubicBezTo>
                      <a:pt x="2584" y="1644"/>
                      <a:pt x="2358" y="1786"/>
                      <a:pt x="2143" y="1953"/>
                    </a:cubicBezTo>
                    <a:cubicBezTo>
                      <a:pt x="357" y="3430"/>
                      <a:pt x="0" y="5716"/>
                      <a:pt x="238" y="6311"/>
                    </a:cubicBezTo>
                    <a:cubicBezTo>
                      <a:pt x="857" y="6537"/>
                      <a:pt x="3191" y="6787"/>
                      <a:pt x="3941" y="9156"/>
                    </a:cubicBezTo>
                    <a:lnTo>
                      <a:pt x="6251" y="8692"/>
                    </a:lnTo>
                    <a:lnTo>
                      <a:pt x="7834" y="8394"/>
                    </a:lnTo>
                    <a:lnTo>
                      <a:pt x="9227" y="8121"/>
                    </a:lnTo>
                    <a:lnTo>
                      <a:pt x="9692" y="8025"/>
                    </a:lnTo>
                    <a:cubicBezTo>
                      <a:pt x="9692" y="8025"/>
                      <a:pt x="10751" y="4823"/>
                      <a:pt x="15931" y="3346"/>
                    </a:cubicBezTo>
                    <a:cubicBezTo>
                      <a:pt x="15907" y="2298"/>
                      <a:pt x="15704" y="1275"/>
                      <a:pt x="15359" y="286"/>
                    </a:cubicBezTo>
                    <a:cubicBezTo>
                      <a:pt x="15335" y="227"/>
                      <a:pt x="15312" y="155"/>
                      <a:pt x="15288" y="84"/>
                    </a:cubicBezTo>
                    <a:cubicBezTo>
                      <a:pt x="15276" y="60"/>
                      <a:pt x="15264" y="24"/>
                      <a:pt x="152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45"/>
              <p:cNvSpPr/>
              <p:nvPr/>
            </p:nvSpPr>
            <p:spPr>
              <a:xfrm>
                <a:off x="-3964670" y="805510"/>
                <a:ext cx="463071" cy="518500"/>
              </a:xfrm>
              <a:custGeom>
                <a:rect b="b" l="l" r="r" t="t"/>
                <a:pathLst>
                  <a:path extrusionOk="0" h="8026" w="7168">
                    <a:moveTo>
                      <a:pt x="6513" y="1"/>
                    </a:moveTo>
                    <a:lnTo>
                      <a:pt x="3989" y="346"/>
                    </a:lnTo>
                    <a:cubicBezTo>
                      <a:pt x="4310" y="1358"/>
                      <a:pt x="4525" y="2394"/>
                      <a:pt x="4644" y="3442"/>
                    </a:cubicBezTo>
                    <a:cubicBezTo>
                      <a:pt x="2143" y="4609"/>
                      <a:pt x="584" y="6121"/>
                      <a:pt x="0" y="7990"/>
                    </a:cubicBezTo>
                    <a:lnTo>
                      <a:pt x="464" y="8026"/>
                    </a:lnTo>
                    <a:lnTo>
                      <a:pt x="929" y="7942"/>
                    </a:lnTo>
                    <a:cubicBezTo>
                      <a:pt x="929" y="7942"/>
                      <a:pt x="1977" y="4728"/>
                      <a:pt x="7168" y="3251"/>
                    </a:cubicBezTo>
                    <a:cubicBezTo>
                      <a:pt x="7132" y="2144"/>
                      <a:pt x="6906" y="1049"/>
                      <a:pt x="65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45"/>
              <p:cNvSpPr/>
              <p:nvPr/>
            </p:nvSpPr>
            <p:spPr>
              <a:xfrm>
                <a:off x="-4301572" y="1304758"/>
                <a:ext cx="460810" cy="330765"/>
              </a:xfrm>
              <a:custGeom>
                <a:rect b="b" l="l" r="r" t="t"/>
                <a:pathLst>
                  <a:path extrusionOk="0" h="5120" w="7133">
                    <a:moveTo>
                      <a:pt x="6489" y="0"/>
                    </a:moveTo>
                    <a:cubicBezTo>
                      <a:pt x="4989" y="214"/>
                      <a:pt x="3489" y="512"/>
                      <a:pt x="2024" y="893"/>
                    </a:cubicBezTo>
                    <a:cubicBezTo>
                      <a:pt x="1560" y="1012"/>
                      <a:pt x="1107" y="1143"/>
                      <a:pt x="655" y="1274"/>
                    </a:cubicBezTo>
                    <a:lnTo>
                      <a:pt x="84" y="1453"/>
                    </a:lnTo>
                    <a:cubicBezTo>
                      <a:pt x="24" y="1476"/>
                      <a:pt x="0" y="1560"/>
                      <a:pt x="12" y="1691"/>
                    </a:cubicBezTo>
                    <a:cubicBezTo>
                      <a:pt x="24" y="2393"/>
                      <a:pt x="691" y="4405"/>
                      <a:pt x="1096" y="4965"/>
                    </a:cubicBezTo>
                    <a:cubicBezTo>
                      <a:pt x="1167" y="5060"/>
                      <a:pt x="1227" y="5120"/>
                      <a:pt x="1274" y="5120"/>
                    </a:cubicBezTo>
                    <a:cubicBezTo>
                      <a:pt x="3263" y="4882"/>
                      <a:pt x="5108" y="4334"/>
                      <a:pt x="6930" y="3679"/>
                    </a:cubicBezTo>
                    <a:cubicBezTo>
                      <a:pt x="6977" y="3667"/>
                      <a:pt x="7001" y="3596"/>
                      <a:pt x="7025" y="3489"/>
                    </a:cubicBezTo>
                    <a:cubicBezTo>
                      <a:pt x="7132" y="2846"/>
                      <a:pt x="6894" y="798"/>
                      <a:pt x="6644" y="179"/>
                    </a:cubicBezTo>
                    <a:cubicBezTo>
                      <a:pt x="6584" y="60"/>
                      <a:pt x="6537" y="0"/>
                      <a:pt x="6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45"/>
              <p:cNvSpPr/>
              <p:nvPr/>
            </p:nvSpPr>
            <p:spPr>
              <a:xfrm>
                <a:off x="-3737011" y="1090924"/>
                <a:ext cx="410032" cy="396143"/>
              </a:xfrm>
              <a:custGeom>
                <a:rect b="b" l="l" r="r" t="t"/>
                <a:pathLst>
                  <a:path extrusionOk="0" h="6132" w="6347">
                    <a:moveTo>
                      <a:pt x="667" y="0"/>
                    </a:moveTo>
                    <a:lnTo>
                      <a:pt x="0" y="60"/>
                    </a:lnTo>
                    <a:cubicBezTo>
                      <a:pt x="0" y="60"/>
                      <a:pt x="119" y="2131"/>
                      <a:pt x="369" y="2953"/>
                    </a:cubicBezTo>
                    <a:cubicBezTo>
                      <a:pt x="608" y="3774"/>
                      <a:pt x="1643" y="4667"/>
                      <a:pt x="2155" y="5346"/>
                    </a:cubicBezTo>
                    <a:cubicBezTo>
                      <a:pt x="2655" y="6037"/>
                      <a:pt x="4834" y="6132"/>
                      <a:pt x="4834" y="6132"/>
                    </a:cubicBezTo>
                    <a:lnTo>
                      <a:pt x="6346" y="5977"/>
                    </a:lnTo>
                    <a:cubicBezTo>
                      <a:pt x="2739" y="5536"/>
                      <a:pt x="822" y="3572"/>
                      <a:pt x="6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45"/>
              <p:cNvSpPr/>
              <p:nvPr/>
            </p:nvSpPr>
            <p:spPr>
              <a:xfrm>
                <a:off x="-3901618" y="1093185"/>
                <a:ext cx="477735" cy="474635"/>
              </a:xfrm>
              <a:custGeom>
                <a:rect b="b" l="l" r="r" t="t"/>
                <a:pathLst>
                  <a:path extrusionOk="0" h="7347" w="7395">
                    <a:moveTo>
                      <a:pt x="2584" y="1"/>
                    </a:moveTo>
                    <a:cubicBezTo>
                      <a:pt x="1536" y="406"/>
                      <a:pt x="643" y="1227"/>
                      <a:pt x="0" y="2037"/>
                    </a:cubicBezTo>
                    <a:cubicBezTo>
                      <a:pt x="620" y="2811"/>
                      <a:pt x="1274" y="3561"/>
                      <a:pt x="1977" y="4263"/>
                    </a:cubicBezTo>
                    <a:cubicBezTo>
                      <a:pt x="2322" y="4609"/>
                      <a:pt x="2679" y="4942"/>
                      <a:pt x="3060" y="5263"/>
                    </a:cubicBezTo>
                    <a:cubicBezTo>
                      <a:pt x="4227" y="6240"/>
                      <a:pt x="5573" y="7037"/>
                      <a:pt x="7061" y="7347"/>
                    </a:cubicBezTo>
                    <a:cubicBezTo>
                      <a:pt x="7287" y="6966"/>
                      <a:pt x="7394" y="6525"/>
                      <a:pt x="7394" y="6085"/>
                    </a:cubicBezTo>
                    <a:cubicBezTo>
                      <a:pt x="6489" y="5882"/>
                      <a:pt x="5549" y="5668"/>
                      <a:pt x="4834" y="5073"/>
                    </a:cubicBezTo>
                    <a:cubicBezTo>
                      <a:pt x="4299" y="4609"/>
                      <a:pt x="3870" y="4025"/>
                      <a:pt x="3572" y="3382"/>
                    </a:cubicBezTo>
                    <a:cubicBezTo>
                      <a:pt x="3227" y="2680"/>
                      <a:pt x="2953" y="1942"/>
                      <a:pt x="2751" y="1191"/>
                    </a:cubicBezTo>
                    <a:cubicBezTo>
                      <a:pt x="2644" y="799"/>
                      <a:pt x="2596" y="394"/>
                      <a:pt x="25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45"/>
              <p:cNvSpPr/>
              <p:nvPr/>
            </p:nvSpPr>
            <p:spPr>
              <a:xfrm>
                <a:off x="-3444749" y="1475502"/>
                <a:ext cx="118546" cy="92317"/>
              </a:xfrm>
              <a:custGeom>
                <a:rect b="b" l="l" r="r" t="t"/>
                <a:pathLst>
                  <a:path extrusionOk="0" h="1429" w="1835">
                    <a:moveTo>
                      <a:pt x="1834" y="0"/>
                    </a:moveTo>
                    <a:lnTo>
                      <a:pt x="322" y="167"/>
                    </a:lnTo>
                    <a:lnTo>
                      <a:pt x="1" y="1429"/>
                    </a:lnTo>
                    <a:lnTo>
                      <a:pt x="1477" y="1167"/>
                    </a:lnTo>
                    <a:lnTo>
                      <a:pt x="18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45"/>
              <p:cNvSpPr/>
              <p:nvPr/>
            </p:nvSpPr>
            <p:spPr>
              <a:xfrm>
                <a:off x="-3713172" y="1206304"/>
                <a:ext cx="375405" cy="347691"/>
              </a:xfrm>
              <a:custGeom>
                <a:rect b="b" l="l" r="r" t="t"/>
                <a:pathLst>
                  <a:path extrusionOk="0" h="5382" w="5811">
                    <a:moveTo>
                      <a:pt x="0" y="0"/>
                    </a:moveTo>
                    <a:cubicBezTo>
                      <a:pt x="167" y="893"/>
                      <a:pt x="524" y="1750"/>
                      <a:pt x="1060" y="2488"/>
                    </a:cubicBezTo>
                    <a:cubicBezTo>
                      <a:pt x="2203" y="4072"/>
                      <a:pt x="4358" y="4382"/>
                      <a:pt x="4358" y="4382"/>
                    </a:cubicBezTo>
                    <a:lnTo>
                      <a:pt x="4180" y="5382"/>
                    </a:lnTo>
                    <a:lnTo>
                      <a:pt x="4180" y="5382"/>
                    </a:lnTo>
                    <a:lnTo>
                      <a:pt x="4549" y="4441"/>
                    </a:lnTo>
                    <a:lnTo>
                      <a:pt x="5811" y="4191"/>
                    </a:lnTo>
                    <a:lnTo>
                      <a:pt x="5811" y="4191"/>
                    </a:lnTo>
                    <a:lnTo>
                      <a:pt x="4572" y="4298"/>
                    </a:lnTo>
                    <a:cubicBezTo>
                      <a:pt x="3227" y="4131"/>
                      <a:pt x="2013" y="3465"/>
                      <a:pt x="1143" y="2429"/>
                    </a:cubicBezTo>
                    <a:cubicBezTo>
                      <a:pt x="441" y="156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1C161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45"/>
              <p:cNvSpPr/>
              <p:nvPr/>
            </p:nvSpPr>
            <p:spPr>
              <a:xfrm>
                <a:off x="-4383875" y="932389"/>
                <a:ext cx="556938" cy="317327"/>
              </a:xfrm>
              <a:custGeom>
                <a:rect b="b" l="l" r="r" t="t"/>
                <a:pathLst>
                  <a:path extrusionOk="0" h="4912" w="8621">
                    <a:moveTo>
                      <a:pt x="6282" y="1"/>
                    </a:moveTo>
                    <a:cubicBezTo>
                      <a:pt x="4473" y="1"/>
                      <a:pt x="2688" y="429"/>
                      <a:pt x="1072" y="1252"/>
                    </a:cubicBezTo>
                    <a:cubicBezTo>
                      <a:pt x="631" y="1478"/>
                      <a:pt x="167" y="1787"/>
                      <a:pt x="95" y="2276"/>
                    </a:cubicBezTo>
                    <a:cubicBezTo>
                      <a:pt x="0" y="2871"/>
                      <a:pt x="524" y="3359"/>
                      <a:pt x="1000" y="3716"/>
                    </a:cubicBezTo>
                    <a:cubicBezTo>
                      <a:pt x="1596" y="4180"/>
                      <a:pt x="2227" y="4645"/>
                      <a:pt x="2953" y="4835"/>
                    </a:cubicBezTo>
                    <a:cubicBezTo>
                      <a:pt x="3160" y="4888"/>
                      <a:pt x="3346" y="4912"/>
                      <a:pt x="3517" y="4912"/>
                    </a:cubicBezTo>
                    <a:cubicBezTo>
                      <a:pt x="4203" y="4912"/>
                      <a:pt x="4641" y="4521"/>
                      <a:pt x="5156" y="3978"/>
                    </a:cubicBezTo>
                    <a:cubicBezTo>
                      <a:pt x="5953" y="3133"/>
                      <a:pt x="7049" y="2454"/>
                      <a:pt x="7954" y="1728"/>
                    </a:cubicBezTo>
                    <a:cubicBezTo>
                      <a:pt x="8275" y="1466"/>
                      <a:pt x="8620" y="1133"/>
                      <a:pt x="8549" y="728"/>
                    </a:cubicBezTo>
                    <a:cubicBezTo>
                      <a:pt x="8454" y="275"/>
                      <a:pt x="7906" y="109"/>
                      <a:pt x="7454" y="61"/>
                    </a:cubicBezTo>
                    <a:cubicBezTo>
                      <a:pt x="7063" y="21"/>
                      <a:pt x="6672" y="1"/>
                      <a:pt x="62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45"/>
              <p:cNvSpPr/>
              <p:nvPr/>
            </p:nvSpPr>
            <p:spPr>
              <a:xfrm>
                <a:off x="-4350799" y="965530"/>
                <a:ext cx="489235" cy="274431"/>
              </a:xfrm>
              <a:custGeom>
                <a:rect b="b" l="l" r="r" t="t"/>
                <a:pathLst>
                  <a:path extrusionOk="0" h="4248" w="7573">
                    <a:moveTo>
                      <a:pt x="5322" y="0"/>
                    </a:moveTo>
                    <a:cubicBezTo>
                      <a:pt x="4227" y="36"/>
                      <a:pt x="3132" y="227"/>
                      <a:pt x="2096" y="596"/>
                    </a:cubicBezTo>
                    <a:cubicBezTo>
                      <a:pt x="1703" y="739"/>
                      <a:pt x="1322" y="905"/>
                      <a:pt x="953" y="1096"/>
                    </a:cubicBezTo>
                    <a:cubicBezTo>
                      <a:pt x="572" y="1286"/>
                      <a:pt x="155" y="1560"/>
                      <a:pt x="84" y="1977"/>
                    </a:cubicBezTo>
                    <a:cubicBezTo>
                      <a:pt x="0" y="2489"/>
                      <a:pt x="465" y="2917"/>
                      <a:pt x="881" y="3227"/>
                    </a:cubicBezTo>
                    <a:cubicBezTo>
                      <a:pt x="1405" y="3620"/>
                      <a:pt x="1953" y="4025"/>
                      <a:pt x="2596" y="4179"/>
                    </a:cubicBezTo>
                    <a:lnTo>
                      <a:pt x="2691" y="4203"/>
                    </a:lnTo>
                    <a:cubicBezTo>
                      <a:pt x="2832" y="4234"/>
                      <a:pt x="2962" y="4248"/>
                      <a:pt x="3084" y="4248"/>
                    </a:cubicBezTo>
                    <a:cubicBezTo>
                      <a:pt x="3680" y="4248"/>
                      <a:pt x="4070" y="3906"/>
                      <a:pt x="4525" y="3441"/>
                    </a:cubicBezTo>
                    <a:cubicBezTo>
                      <a:pt x="4703" y="3251"/>
                      <a:pt x="4894" y="3072"/>
                      <a:pt x="5096" y="2906"/>
                    </a:cubicBezTo>
                    <a:cubicBezTo>
                      <a:pt x="5691" y="2405"/>
                      <a:pt x="6382" y="1953"/>
                      <a:pt x="6977" y="1489"/>
                    </a:cubicBezTo>
                    <a:cubicBezTo>
                      <a:pt x="7263" y="1262"/>
                      <a:pt x="7573" y="965"/>
                      <a:pt x="7513" y="620"/>
                    </a:cubicBezTo>
                    <a:cubicBezTo>
                      <a:pt x="7430" y="227"/>
                      <a:pt x="6953" y="96"/>
                      <a:pt x="6549" y="60"/>
                    </a:cubicBezTo>
                    <a:cubicBezTo>
                      <a:pt x="6144" y="12"/>
                      <a:pt x="5727" y="0"/>
                      <a:pt x="53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3" name="Google Shape;833;p45"/>
            <p:cNvGrpSpPr/>
            <p:nvPr/>
          </p:nvGrpSpPr>
          <p:grpSpPr>
            <a:xfrm rot="937483">
              <a:off x="6691658" y="1388174"/>
              <a:ext cx="1370529" cy="2205154"/>
              <a:chOff x="831997" y="2227781"/>
              <a:chExt cx="1555549" cy="2502924"/>
            </a:xfrm>
          </p:grpSpPr>
          <p:grpSp>
            <p:nvGrpSpPr>
              <p:cNvPr id="834" name="Google Shape;834;p45"/>
              <p:cNvGrpSpPr/>
              <p:nvPr/>
            </p:nvGrpSpPr>
            <p:grpSpPr>
              <a:xfrm rot="-477077">
                <a:off x="990221" y="2295633"/>
                <a:ext cx="1145526" cy="2367221"/>
                <a:chOff x="-5459396" y="294697"/>
                <a:chExt cx="1412315" cy="2918539"/>
              </a:xfrm>
            </p:grpSpPr>
            <p:sp>
              <p:nvSpPr>
                <p:cNvPr id="835" name="Google Shape;835;p45"/>
                <p:cNvSpPr/>
                <p:nvPr/>
              </p:nvSpPr>
              <p:spPr>
                <a:xfrm>
                  <a:off x="-5347018" y="1128378"/>
                  <a:ext cx="1299938" cy="2084858"/>
                </a:xfrm>
                <a:custGeom>
                  <a:rect b="b" l="l" r="r" t="t"/>
                  <a:pathLst>
                    <a:path extrusionOk="0" h="25398" w="15836">
                      <a:moveTo>
                        <a:pt x="8028" y="0"/>
                      </a:moveTo>
                      <a:cubicBezTo>
                        <a:pt x="7975" y="0"/>
                        <a:pt x="7931" y="1"/>
                        <a:pt x="7895" y="1"/>
                      </a:cubicBezTo>
                      <a:lnTo>
                        <a:pt x="7883" y="1"/>
                      </a:lnTo>
                      <a:cubicBezTo>
                        <a:pt x="7851" y="1"/>
                        <a:pt x="7812" y="0"/>
                        <a:pt x="7765" y="0"/>
                      </a:cubicBezTo>
                      <a:cubicBezTo>
                        <a:pt x="6564" y="0"/>
                        <a:pt x="456" y="239"/>
                        <a:pt x="215" y="5431"/>
                      </a:cubicBezTo>
                      <a:cubicBezTo>
                        <a:pt x="1" y="10014"/>
                        <a:pt x="155" y="22135"/>
                        <a:pt x="989" y="24135"/>
                      </a:cubicBezTo>
                      <a:cubicBezTo>
                        <a:pt x="1429" y="25207"/>
                        <a:pt x="5990" y="25397"/>
                        <a:pt x="7883" y="25397"/>
                      </a:cubicBezTo>
                      <a:lnTo>
                        <a:pt x="8073" y="25397"/>
                      </a:lnTo>
                      <a:cubicBezTo>
                        <a:pt x="9966" y="25385"/>
                        <a:pt x="14526" y="25159"/>
                        <a:pt x="14955" y="24088"/>
                      </a:cubicBezTo>
                      <a:cubicBezTo>
                        <a:pt x="15765" y="22075"/>
                        <a:pt x="15836" y="9955"/>
                        <a:pt x="15598" y="5383"/>
                      </a:cubicBezTo>
                      <a:cubicBezTo>
                        <a:pt x="15312" y="236"/>
                        <a:pt x="9312" y="0"/>
                        <a:pt x="802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6" name="Google Shape;836;p45"/>
                <p:cNvSpPr/>
                <p:nvPr/>
              </p:nvSpPr>
              <p:spPr>
                <a:xfrm>
                  <a:off x="-5276669" y="1189779"/>
                  <a:ext cx="1053921" cy="1953600"/>
                </a:xfrm>
                <a:custGeom>
                  <a:rect b="b" l="l" r="r" t="t"/>
                  <a:pathLst>
                    <a:path extrusionOk="0" h="23799" w="12839">
                      <a:moveTo>
                        <a:pt x="4347" y="23744"/>
                      </a:moveTo>
                      <a:lnTo>
                        <a:pt x="4347" y="23744"/>
                      </a:lnTo>
                      <a:cubicBezTo>
                        <a:pt x="4347" y="23744"/>
                        <a:pt x="4346" y="23744"/>
                        <a:pt x="4346" y="23744"/>
                      </a:cubicBezTo>
                      <a:lnTo>
                        <a:pt x="4346" y="23744"/>
                      </a:lnTo>
                      <a:cubicBezTo>
                        <a:pt x="4346" y="23744"/>
                        <a:pt x="4347" y="23744"/>
                        <a:pt x="4347" y="23744"/>
                      </a:cubicBezTo>
                      <a:close/>
                      <a:moveTo>
                        <a:pt x="6804" y="1"/>
                      </a:moveTo>
                      <a:cubicBezTo>
                        <a:pt x="5048" y="1"/>
                        <a:pt x="3273" y="538"/>
                        <a:pt x="1930" y="1682"/>
                      </a:cubicBezTo>
                      <a:cubicBezTo>
                        <a:pt x="1" y="3337"/>
                        <a:pt x="441" y="6254"/>
                        <a:pt x="394" y="8528"/>
                      </a:cubicBezTo>
                      <a:cubicBezTo>
                        <a:pt x="299" y="13315"/>
                        <a:pt x="692" y="18375"/>
                        <a:pt x="1061" y="23137"/>
                      </a:cubicBezTo>
                      <a:cubicBezTo>
                        <a:pt x="1816" y="23614"/>
                        <a:pt x="2633" y="23799"/>
                        <a:pt x="3496" y="23799"/>
                      </a:cubicBezTo>
                      <a:cubicBezTo>
                        <a:pt x="3775" y="23799"/>
                        <a:pt x="4059" y="23779"/>
                        <a:pt x="4346" y="23744"/>
                      </a:cubicBezTo>
                      <a:lnTo>
                        <a:pt x="4346" y="23744"/>
                      </a:lnTo>
                      <a:cubicBezTo>
                        <a:pt x="4345" y="23745"/>
                        <a:pt x="4345" y="23745"/>
                        <a:pt x="4344" y="23745"/>
                      </a:cubicBezTo>
                      <a:cubicBezTo>
                        <a:pt x="3895" y="23745"/>
                        <a:pt x="4145" y="10609"/>
                        <a:pt x="4240" y="9528"/>
                      </a:cubicBezTo>
                      <a:cubicBezTo>
                        <a:pt x="4430" y="7338"/>
                        <a:pt x="4275" y="4409"/>
                        <a:pt x="6561" y="3278"/>
                      </a:cubicBezTo>
                      <a:cubicBezTo>
                        <a:pt x="7715" y="2697"/>
                        <a:pt x="9043" y="2362"/>
                        <a:pt x="10354" y="2362"/>
                      </a:cubicBezTo>
                      <a:cubicBezTo>
                        <a:pt x="10978" y="2362"/>
                        <a:pt x="11598" y="2438"/>
                        <a:pt x="12193" y="2599"/>
                      </a:cubicBezTo>
                      <a:cubicBezTo>
                        <a:pt x="12268" y="2619"/>
                        <a:pt x="12331" y="2629"/>
                        <a:pt x="12382" y="2629"/>
                      </a:cubicBezTo>
                      <a:cubicBezTo>
                        <a:pt x="12839" y="2629"/>
                        <a:pt x="12386" y="1884"/>
                        <a:pt x="12193" y="1670"/>
                      </a:cubicBezTo>
                      <a:cubicBezTo>
                        <a:pt x="11836" y="1277"/>
                        <a:pt x="11395" y="968"/>
                        <a:pt x="10895" y="777"/>
                      </a:cubicBezTo>
                      <a:cubicBezTo>
                        <a:pt x="9931" y="349"/>
                        <a:pt x="8871" y="194"/>
                        <a:pt x="7835" y="63"/>
                      </a:cubicBezTo>
                      <a:cubicBezTo>
                        <a:pt x="7494" y="22"/>
                        <a:pt x="7149" y="1"/>
                        <a:pt x="6804" y="1"/>
                      </a:cubicBezTo>
                      <a:close/>
                    </a:path>
                  </a:pathLst>
                </a:custGeom>
                <a:solidFill>
                  <a:srgbClr val="553475">
                    <a:alpha val="446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7" name="Google Shape;837;p45"/>
                <p:cNvSpPr/>
                <p:nvPr/>
              </p:nvSpPr>
              <p:spPr>
                <a:xfrm>
                  <a:off x="-4938469" y="1114669"/>
                  <a:ext cx="491704" cy="98012"/>
                </a:xfrm>
                <a:custGeom>
                  <a:rect b="b" l="l" r="r" t="t"/>
                  <a:pathLst>
                    <a:path extrusionOk="0" h="1194" w="5990">
                      <a:moveTo>
                        <a:pt x="4089" y="0"/>
                      </a:moveTo>
                      <a:cubicBezTo>
                        <a:pt x="3032" y="0"/>
                        <a:pt x="1975" y="58"/>
                        <a:pt x="917" y="156"/>
                      </a:cubicBezTo>
                      <a:cubicBezTo>
                        <a:pt x="715" y="180"/>
                        <a:pt x="1" y="228"/>
                        <a:pt x="179" y="525"/>
                      </a:cubicBezTo>
                      <a:cubicBezTo>
                        <a:pt x="560" y="1157"/>
                        <a:pt x="1632" y="1168"/>
                        <a:pt x="2263" y="1192"/>
                      </a:cubicBezTo>
                      <a:cubicBezTo>
                        <a:pt x="2325" y="1193"/>
                        <a:pt x="2386" y="1194"/>
                        <a:pt x="2448" y="1194"/>
                      </a:cubicBezTo>
                      <a:cubicBezTo>
                        <a:pt x="3017" y="1194"/>
                        <a:pt x="3584" y="1144"/>
                        <a:pt x="4132" y="1026"/>
                      </a:cubicBezTo>
                      <a:lnTo>
                        <a:pt x="4227" y="1002"/>
                      </a:lnTo>
                      <a:cubicBezTo>
                        <a:pt x="4489" y="942"/>
                        <a:pt x="5989" y="633"/>
                        <a:pt x="5382" y="204"/>
                      </a:cubicBezTo>
                      <a:cubicBezTo>
                        <a:pt x="5108" y="14"/>
                        <a:pt x="4692" y="2"/>
                        <a:pt x="4382" y="2"/>
                      </a:cubicBezTo>
                      <a:cubicBezTo>
                        <a:pt x="4284" y="1"/>
                        <a:pt x="4187" y="0"/>
                        <a:pt x="4089" y="0"/>
                      </a:cubicBezTo>
                      <a:close/>
                    </a:path>
                  </a:pathLst>
                </a:custGeom>
                <a:solidFill>
                  <a:srgbClr val="420A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8" name="Google Shape;838;p45"/>
                <p:cNvSpPr/>
                <p:nvPr/>
              </p:nvSpPr>
              <p:spPr>
                <a:xfrm>
                  <a:off x="-4794816" y="481446"/>
                  <a:ext cx="186749" cy="331387"/>
                </a:xfrm>
                <a:custGeom>
                  <a:rect b="b" l="l" r="r" t="t"/>
                  <a:pathLst>
                    <a:path extrusionOk="0" h="4037" w="2275">
                      <a:moveTo>
                        <a:pt x="1" y="24"/>
                      </a:moveTo>
                      <a:lnTo>
                        <a:pt x="144" y="4037"/>
                      </a:lnTo>
                      <a:lnTo>
                        <a:pt x="2251" y="4001"/>
                      </a:lnTo>
                      <a:lnTo>
                        <a:pt x="2275" y="12"/>
                      </a:lnTo>
                      <a:cubicBezTo>
                        <a:pt x="1513" y="0"/>
                        <a:pt x="822" y="0"/>
                        <a:pt x="1" y="2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9" name="Google Shape;839;p45"/>
                <p:cNvSpPr/>
                <p:nvPr/>
              </p:nvSpPr>
              <p:spPr>
                <a:xfrm>
                  <a:off x="-4913022" y="708418"/>
                  <a:ext cx="419303" cy="367588"/>
                </a:xfrm>
                <a:custGeom>
                  <a:rect b="b" l="l" r="r" t="t"/>
                  <a:pathLst>
                    <a:path extrusionOk="0" h="4478" w="5108">
                      <a:moveTo>
                        <a:pt x="2602" y="0"/>
                      </a:moveTo>
                      <a:cubicBezTo>
                        <a:pt x="1846" y="0"/>
                        <a:pt x="1091" y="60"/>
                        <a:pt x="345" y="176"/>
                      </a:cubicBezTo>
                      <a:cubicBezTo>
                        <a:pt x="310" y="188"/>
                        <a:pt x="286" y="224"/>
                        <a:pt x="262" y="271"/>
                      </a:cubicBezTo>
                      <a:cubicBezTo>
                        <a:pt x="0" y="914"/>
                        <a:pt x="143" y="4403"/>
                        <a:pt x="464" y="4427"/>
                      </a:cubicBezTo>
                      <a:cubicBezTo>
                        <a:pt x="1111" y="4460"/>
                        <a:pt x="1760" y="4478"/>
                        <a:pt x="2410" y="4478"/>
                      </a:cubicBezTo>
                      <a:cubicBezTo>
                        <a:pt x="3162" y="4478"/>
                        <a:pt x="3914" y="4454"/>
                        <a:pt x="4667" y="4403"/>
                      </a:cubicBezTo>
                      <a:cubicBezTo>
                        <a:pt x="5001" y="4379"/>
                        <a:pt x="5108" y="700"/>
                        <a:pt x="4810" y="212"/>
                      </a:cubicBezTo>
                      <a:cubicBezTo>
                        <a:pt x="4798" y="188"/>
                        <a:pt x="4774" y="164"/>
                        <a:pt x="4751" y="164"/>
                      </a:cubicBezTo>
                      <a:cubicBezTo>
                        <a:pt x="4038" y="54"/>
                        <a:pt x="3319" y="0"/>
                        <a:pt x="260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0" name="Google Shape;840;p45"/>
                <p:cNvSpPr/>
                <p:nvPr/>
              </p:nvSpPr>
              <p:spPr>
                <a:xfrm>
                  <a:off x="-5458411" y="294697"/>
                  <a:ext cx="1207097" cy="332454"/>
                </a:xfrm>
                <a:custGeom>
                  <a:rect b="b" l="l" r="r" t="t"/>
                  <a:pathLst>
                    <a:path extrusionOk="0" h="4050" w="14705">
                      <a:moveTo>
                        <a:pt x="0" y="454"/>
                      </a:moveTo>
                      <a:lnTo>
                        <a:pt x="0" y="454"/>
                      </a:lnTo>
                      <a:cubicBezTo>
                        <a:pt x="0" y="454"/>
                        <a:pt x="0" y="454"/>
                        <a:pt x="0" y="454"/>
                      </a:cubicBezTo>
                      <a:lnTo>
                        <a:pt x="0" y="454"/>
                      </a:lnTo>
                      <a:cubicBezTo>
                        <a:pt x="0" y="454"/>
                        <a:pt x="0" y="454"/>
                        <a:pt x="0" y="454"/>
                      </a:cubicBezTo>
                      <a:close/>
                      <a:moveTo>
                        <a:pt x="5711" y="0"/>
                      </a:moveTo>
                      <a:cubicBezTo>
                        <a:pt x="5335" y="0"/>
                        <a:pt x="4959" y="15"/>
                        <a:pt x="4584" y="37"/>
                      </a:cubicBezTo>
                      <a:cubicBezTo>
                        <a:pt x="4120" y="61"/>
                        <a:pt x="3656" y="85"/>
                        <a:pt x="3191" y="108"/>
                      </a:cubicBezTo>
                      <a:cubicBezTo>
                        <a:pt x="3013" y="120"/>
                        <a:pt x="2786" y="144"/>
                        <a:pt x="2525" y="168"/>
                      </a:cubicBezTo>
                      <a:cubicBezTo>
                        <a:pt x="1523" y="269"/>
                        <a:pt x="160" y="456"/>
                        <a:pt x="13" y="456"/>
                      </a:cubicBezTo>
                      <a:cubicBezTo>
                        <a:pt x="5" y="456"/>
                        <a:pt x="1" y="455"/>
                        <a:pt x="0" y="454"/>
                      </a:cubicBezTo>
                      <a:lnTo>
                        <a:pt x="0" y="454"/>
                      </a:lnTo>
                      <a:cubicBezTo>
                        <a:pt x="143" y="966"/>
                        <a:pt x="417" y="1442"/>
                        <a:pt x="786" y="1823"/>
                      </a:cubicBezTo>
                      <a:cubicBezTo>
                        <a:pt x="810" y="1847"/>
                        <a:pt x="834" y="1871"/>
                        <a:pt x="858" y="1894"/>
                      </a:cubicBezTo>
                      <a:lnTo>
                        <a:pt x="1012" y="1871"/>
                      </a:lnTo>
                      <a:cubicBezTo>
                        <a:pt x="1667" y="1818"/>
                        <a:pt x="2322" y="1791"/>
                        <a:pt x="2978" y="1791"/>
                      </a:cubicBezTo>
                      <a:cubicBezTo>
                        <a:pt x="3516" y="1791"/>
                        <a:pt x="4055" y="1809"/>
                        <a:pt x="4596" y="1847"/>
                      </a:cubicBezTo>
                      <a:cubicBezTo>
                        <a:pt x="5406" y="1894"/>
                        <a:pt x="6215" y="2061"/>
                        <a:pt x="6989" y="2335"/>
                      </a:cubicBezTo>
                      <a:cubicBezTo>
                        <a:pt x="7656" y="2549"/>
                        <a:pt x="8097" y="3406"/>
                        <a:pt x="8132" y="4049"/>
                      </a:cubicBezTo>
                      <a:cubicBezTo>
                        <a:pt x="8382" y="4018"/>
                        <a:pt x="8710" y="4007"/>
                        <a:pt x="9037" y="4007"/>
                      </a:cubicBezTo>
                      <a:cubicBezTo>
                        <a:pt x="9691" y="4007"/>
                        <a:pt x="10339" y="4049"/>
                        <a:pt x="10347" y="4049"/>
                      </a:cubicBezTo>
                      <a:cubicBezTo>
                        <a:pt x="10418" y="4049"/>
                        <a:pt x="10609" y="3764"/>
                        <a:pt x="10692" y="3716"/>
                      </a:cubicBezTo>
                      <a:cubicBezTo>
                        <a:pt x="10870" y="3614"/>
                        <a:pt x="11060" y="3580"/>
                        <a:pt x="11254" y="3580"/>
                      </a:cubicBezTo>
                      <a:cubicBezTo>
                        <a:pt x="11487" y="3580"/>
                        <a:pt x="11726" y="3629"/>
                        <a:pt x="11954" y="3668"/>
                      </a:cubicBezTo>
                      <a:cubicBezTo>
                        <a:pt x="12275" y="3725"/>
                        <a:pt x="12602" y="3755"/>
                        <a:pt x="12928" y="3755"/>
                      </a:cubicBezTo>
                      <a:cubicBezTo>
                        <a:pt x="13221" y="3755"/>
                        <a:pt x="13513" y="3731"/>
                        <a:pt x="13800" y="3680"/>
                      </a:cubicBezTo>
                      <a:cubicBezTo>
                        <a:pt x="13835" y="3680"/>
                        <a:pt x="13871" y="3668"/>
                        <a:pt x="13895" y="3656"/>
                      </a:cubicBezTo>
                      <a:cubicBezTo>
                        <a:pt x="14169" y="3561"/>
                        <a:pt x="14621" y="3275"/>
                        <a:pt x="14669" y="3002"/>
                      </a:cubicBezTo>
                      <a:cubicBezTo>
                        <a:pt x="14705" y="2883"/>
                        <a:pt x="14645" y="2752"/>
                        <a:pt x="14431" y="2668"/>
                      </a:cubicBezTo>
                      <a:cubicBezTo>
                        <a:pt x="13978" y="2478"/>
                        <a:pt x="13431" y="2537"/>
                        <a:pt x="12954" y="2394"/>
                      </a:cubicBezTo>
                      <a:cubicBezTo>
                        <a:pt x="12454" y="2240"/>
                        <a:pt x="11966" y="2049"/>
                        <a:pt x="11502" y="1823"/>
                      </a:cubicBezTo>
                      <a:cubicBezTo>
                        <a:pt x="10430" y="1299"/>
                        <a:pt x="9406" y="668"/>
                        <a:pt x="8263" y="335"/>
                      </a:cubicBezTo>
                      <a:cubicBezTo>
                        <a:pt x="7420" y="78"/>
                        <a:pt x="6565" y="0"/>
                        <a:pt x="571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1" name="Google Shape;841;p45"/>
                <p:cNvSpPr/>
                <p:nvPr/>
              </p:nvSpPr>
              <p:spPr>
                <a:xfrm>
                  <a:off x="-5393890" y="385896"/>
                  <a:ext cx="1076085" cy="241255"/>
                </a:xfrm>
                <a:custGeom>
                  <a:rect b="b" l="l" r="r" t="t"/>
                  <a:pathLst>
                    <a:path extrusionOk="0" h="2939" w="13109">
                      <a:moveTo>
                        <a:pt x="3867" y="0"/>
                      </a:moveTo>
                      <a:cubicBezTo>
                        <a:pt x="3304" y="0"/>
                        <a:pt x="2740" y="47"/>
                        <a:pt x="2179" y="140"/>
                      </a:cubicBezTo>
                      <a:cubicBezTo>
                        <a:pt x="1572" y="224"/>
                        <a:pt x="726" y="283"/>
                        <a:pt x="179" y="581"/>
                      </a:cubicBezTo>
                      <a:cubicBezTo>
                        <a:pt x="107" y="617"/>
                        <a:pt x="48" y="664"/>
                        <a:pt x="0" y="712"/>
                      </a:cubicBezTo>
                      <a:cubicBezTo>
                        <a:pt x="24" y="736"/>
                        <a:pt x="48" y="760"/>
                        <a:pt x="72" y="783"/>
                      </a:cubicBezTo>
                      <a:cubicBezTo>
                        <a:pt x="782" y="715"/>
                        <a:pt x="1497" y="682"/>
                        <a:pt x="2213" y="682"/>
                      </a:cubicBezTo>
                      <a:cubicBezTo>
                        <a:pt x="2745" y="682"/>
                        <a:pt x="3277" y="700"/>
                        <a:pt x="3810" y="736"/>
                      </a:cubicBezTo>
                      <a:cubicBezTo>
                        <a:pt x="4620" y="783"/>
                        <a:pt x="5429" y="950"/>
                        <a:pt x="6203" y="1224"/>
                      </a:cubicBezTo>
                      <a:cubicBezTo>
                        <a:pt x="6870" y="1438"/>
                        <a:pt x="7311" y="2295"/>
                        <a:pt x="7346" y="2938"/>
                      </a:cubicBezTo>
                      <a:lnTo>
                        <a:pt x="7358" y="2938"/>
                      </a:lnTo>
                      <a:cubicBezTo>
                        <a:pt x="7612" y="2907"/>
                        <a:pt x="7939" y="2896"/>
                        <a:pt x="8263" y="2896"/>
                      </a:cubicBezTo>
                      <a:cubicBezTo>
                        <a:pt x="8910" y="2896"/>
                        <a:pt x="9545" y="2938"/>
                        <a:pt x="9561" y="2938"/>
                      </a:cubicBezTo>
                      <a:cubicBezTo>
                        <a:pt x="9585" y="2938"/>
                        <a:pt x="9620" y="2915"/>
                        <a:pt x="9656" y="2879"/>
                      </a:cubicBezTo>
                      <a:cubicBezTo>
                        <a:pt x="9740" y="2784"/>
                        <a:pt x="9847" y="2641"/>
                        <a:pt x="9906" y="2605"/>
                      </a:cubicBezTo>
                      <a:cubicBezTo>
                        <a:pt x="10084" y="2503"/>
                        <a:pt x="10274" y="2469"/>
                        <a:pt x="10468" y="2469"/>
                      </a:cubicBezTo>
                      <a:cubicBezTo>
                        <a:pt x="10701" y="2469"/>
                        <a:pt x="10940" y="2518"/>
                        <a:pt x="11168" y="2557"/>
                      </a:cubicBezTo>
                      <a:cubicBezTo>
                        <a:pt x="11489" y="2614"/>
                        <a:pt x="11816" y="2644"/>
                        <a:pt x="12142" y="2644"/>
                      </a:cubicBezTo>
                      <a:cubicBezTo>
                        <a:pt x="12435" y="2644"/>
                        <a:pt x="12727" y="2620"/>
                        <a:pt x="13014" y="2569"/>
                      </a:cubicBezTo>
                      <a:cubicBezTo>
                        <a:pt x="13049" y="2569"/>
                        <a:pt x="13085" y="2557"/>
                        <a:pt x="13109" y="2545"/>
                      </a:cubicBezTo>
                      <a:cubicBezTo>
                        <a:pt x="11942" y="2522"/>
                        <a:pt x="10811" y="2129"/>
                        <a:pt x="9751" y="1676"/>
                      </a:cubicBezTo>
                      <a:cubicBezTo>
                        <a:pt x="8597" y="1176"/>
                        <a:pt x="7465" y="593"/>
                        <a:pt x="6239" y="283"/>
                      </a:cubicBezTo>
                      <a:cubicBezTo>
                        <a:pt x="5463" y="95"/>
                        <a:pt x="4667" y="0"/>
                        <a:pt x="38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2" name="Google Shape;842;p45"/>
                <p:cNvSpPr/>
                <p:nvPr/>
              </p:nvSpPr>
              <p:spPr>
                <a:xfrm>
                  <a:off x="-5459396" y="308406"/>
                  <a:ext cx="208256" cy="141847"/>
                </a:xfrm>
                <a:custGeom>
                  <a:rect b="b" l="l" r="r" t="t"/>
                  <a:pathLst>
                    <a:path extrusionOk="0" h="1728" w="2537">
                      <a:moveTo>
                        <a:pt x="2537" y="1"/>
                      </a:moveTo>
                      <a:cubicBezTo>
                        <a:pt x="1822" y="108"/>
                        <a:pt x="1120" y="299"/>
                        <a:pt x="453" y="561"/>
                      </a:cubicBezTo>
                      <a:cubicBezTo>
                        <a:pt x="632" y="942"/>
                        <a:pt x="858" y="1323"/>
                        <a:pt x="1024" y="1704"/>
                      </a:cubicBezTo>
                      <a:lnTo>
                        <a:pt x="870" y="1727"/>
                      </a:lnTo>
                      <a:cubicBezTo>
                        <a:pt x="846" y="1704"/>
                        <a:pt x="822" y="1680"/>
                        <a:pt x="798" y="1656"/>
                      </a:cubicBezTo>
                      <a:cubicBezTo>
                        <a:pt x="429" y="1275"/>
                        <a:pt x="155" y="799"/>
                        <a:pt x="12" y="287"/>
                      </a:cubicBezTo>
                      <a:cubicBezTo>
                        <a:pt x="0" y="299"/>
                        <a:pt x="1477" y="96"/>
                        <a:pt x="2537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87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3" name="Google Shape;843;p45"/>
                <p:cNvSpPr/>
                <p:nvPr/>
              </p:nvSpPr>
              <p:spPr>
                <a:xfrm>
                  <a:off x="-5427136" y="323100"/>
                  <a:ext cx="180921" cy="125183"/>
                </a:xfrm>
                <a:custGeom>
                  <a:rect b="b" l="l" r="r" t="t"/>
                  <a:pathLst>
                    <a:path extrusionOk="0" h="1525" w="2204">
                      <a:moveTo>
                        <a:pt x="1882" y="1"/>
                      </a:moveTo>
                      <a:cubicBezTo>
                        <a:pt x="1251" y="60"/>
                        <a:pt x="620" y="167"/>
                        <a:pt x="0" y="322"/>
                      </a:cubicBezTo>
                      <a:cubicBezTo>
                        <a:pt x="203" y="715"/>
                        <a:pt x="358" y="1132"/>
                        <a:pt x="560" y="1525"/>
                      </a:cubicBezTo>
                      <a:lnTo>
                        <a:pt x="2203" y="1298"/>
                      </a:lnTo>
                      <a:cubicBezTo>
                        <a:pt x="2144" y="858"/>
                        <a:pt x="2036" y="417"/>
                        <a:pt x="188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4" name="Google Shape;844;p45"/>
                <p:cNvSpPr/>
                <p:nvPr/>
              </p:nvSpPr>
              <p:spPr>
                <a:xfrm>
                  <a:off x="-5237513" y="1203324"/>
                  <a:ext cx="447705" cy="263911"/>
                </a:xfrm>
                <a:custGeom>
                  <a:rect b="b" l="l" r="r" t="t"/>
                  <a:pathLst>
                    <a:path extrusionOk="0" h="3215" w="5454">
                      <a:moveTo>
                        <a:pt x="3305" y="666"/>
                      </a:moveTo>
                      <a:cubicBezTo>
                        <a:pt x="3367" y="666"/>
                        <a:pt x="3429" y="676"/>
                        <a:pt x="3489" y="696"/>
                      </a:cubicBezTo>
                      <a:lnTo>
                        <a:pt x="3310" y="696"/>
                      </a:lnTo>
                      <a:cubicBezTo>
                        <a:pt x="3227" y="696"/>
                        <a:pt x="3132" y="708"/>
                        <a:pt x="3048" y="719"/>
                      </a:cubicBezTo>
                      <a:cubicBezTo>
                        <a:pt x="3131" y="685"/>
                        <a:pt x="3219" y="666"/>
                        <a:pt x="3305" y="666"/>
                      </a:cubicBezTo>
                      <a:close/>
                      <a:moveTo>
                        <a:pt x="3915" y="1"/>
                      </a:moveTo>
                      <a:cubicBezTo>
                        <a:pt x="3881" y="1"/>
                        <a:pt x="3846" y="2"/>
                        <a:pt x="3810" y="5"/>
                      </a:cubicBezTo>
                      <a:cubicBezTo>
                        <a:pt x="2703" y="53"/>
                        <a:pt x="1429" y="743"/>
                        <a:pt x="762" y="1624"/>
                      </a:cubicBezTo>
                      <a:cubicBezTo>
                        <a:pt x="405" y="2089"/>
                        <a:pt x="0" y="2910"/>
                        <a:pt x="834" y="3113"/>
                      </a:cubicBezTo>
                      <a:cubicBezTo>
                        <a:pt x="1117" y="3185"/>
                        <a:pt x="1422" y="3214"/>
                        <a:pt x="1732" y="3214"/>
                      </a:cubicBezTo>
                      <a:cubicBezTo>
                        <a:pt x="2138" y="3214"/>
                        <a:pt x="2551" y="3163"/>
                        <a:pt x="2929" y="3089"/>
                      </a:cubicBezTo>
                      <a:cubicBezTo>
                        <a:pt x="3715" y="2946"/>
                        <a:pt x="4429" y="2505"/>
                        <a:pt x="4906" y="1851"/>
                      </a:cubicBezTo>
                      <a:cubicBezTo>
                        <a:pt x="5453" y="1053"/>
                        <a:pt x="5025" y="219"/>
                        <a:pt x="4227" y="41"/>
                      </a:cubicBezTo>
                      <a:cubicBezTo>
                        <a:pt x="4120" y="14"/>
                        <a:pt x="4019" y="1"/>
                        <a:pt x="3915" y="1"/>
                      </a:cubicBezTo>
                      <a:close/>
                    </a:path>
                  </a:pathLst>
                </a:custGeom>
                <a:solidFill>
                  <a:srgbClr val="FFF8E5">
                    <a:alpha val="30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5" name="Google Shape;845;p45"/>
                <p:cNvSpPr/>
                <p:nvPr/>
              </p:nvSpPr>
              <p:spPr>
                <a:xfrm>
                  <a:off x="-5247282" y="2946616"/>
                  <a:ext cx="112460" cy="156295"/>
                </a:xfrm>
                <a:custGeom>
                  <a:rect b="b" l="l" r="r" t="t"/>
                  <a:pathLst>
                    <a:path extrusionOk="0" h="1904" w="1370">
                      <a:moveTo>
                        <a:pt x="657" y="1"/>
                      </a:moveTo>
                      <a:cubicBezTo>
                        <a:pt x="558" y="1"/>
                        <a:pt x="456" y="34"/>
                        <a:pt x="369" y="104"/>
                      </a:cubicBezTo>
                      <a:cubicBezTo>
                        <a:pt x="48" y="354"/>
                        <a:pt x="0" y="664"/>
                        <a:pt x="107" y="1045"/>
                      </a:cubicBezTo>
                      <a:cubicBezTo>
                        <a:pt x="214" y="1414"/>
                        <a:pt x="464" y="1723"/>
                        <a:pt x="798" y="1890"/>
                      </a:cubicBezTo>
                      <a:cubicBezTo>
                        <a:pt x="819" y="1899"/>
                        <a:pt x="846" y="1904"/>
                        <a:pt x="877" y="1904"/>
                      </a:cubicBezTo>
                      <a:cubicBezTo>
                        <a:pt x="1003" y="1904"/>
                        <a:pt x="1186" y="1831"/>
                        <a:pt x="1215" y="1735"/>
                      </a:cubicBezTo>
                      <a:cubicBezTo>
                        <a:pt x="1369" y="1295"/>
                        <a:pt x="1262" y="735"/>
                        <a:pt x="1096" y="318"/>
                      </a:cubicBezTo>
                      <a:cubicBezTo>
                        <a:pt x="1026" y="116"/>
                        <a:pt x="844" y="1"/>
                        <a:pt x="657" y="1"/>
                      </a:cubicBezTo>
                      <a:close/>
                    </a:path>
                  </a:pathLst>
                </a:custGeom>
                <a:solidFill>
                  <a:srgbClr val="FFF8E5">
                    <a:alpha val="308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6" name="Google Shape;846;p45"/>
                <p:cNvSpPr/>
                <p:nvPr/>
              </p:nvSpPr>
              <p:spPr>
                <a:xfrm>
                  <a:off x="-4363774" y="1253561"/>
                  <a:ext cx="153093" cy="97274"/>
                </a:xfrm>
                <a:custGeom>
                  <a:rect b="b" l="l" r="r" t="t"/>
                  <a:pathLst>
                    <a:path extrusionOk="0" h="1185" w="1865">
                      <a:moveTo>
                        <a:pt x="227" y="0"/>
                      </a:moveTo>
                      <a:cubicBezTo>
                        <a:pt x="191" y="0"/>
                        <a:pt x="0" y="48"/>
                        <a:pt x="48" y="96"/>
                      </a:cubicBezTo>
                      <a:cubicBezTo>
                        <a:pt x="143" y="191"/>
                        <a:pt x="191" y="298"/>
                        <a:pt x="286" y="393"/>
                      </a:cubicBezTo>
                      <a:cubicBezTo>
                        <a:pt x="405" y="488"/>
                        <a:pt x="524" y="584"/>
                        <a:pt x="655" y="667"/>
                      </a:cubicBezTo>
                      <a:cubicBezTo>
                        <a:pt x="953" y="846"/>
                        <a:pt x="1274" y="1012"/>
                        <a:pt x="1584" y="1179"/>
                      </a:cubicBezTo>
                      <a:cubicBezTo>
                        <a:pt x="1589" y="1183"/>
                        <a:pt x="1600" y="1184"/>
                        <a:pt x="1614" y="1184"/>
                      </a:cubicBezTo>
                      <a:cubicBezTo>
                        <a:pt x="1689" y="1184"/>
                        <a:pt x="1864" y="1132"/>
                        <a:pt x="1834" y="1072"/>
                      </a:cubicBezTo>
                      <a:cubicBezTo>
                        <a:pt x="1715" y="798"/>
                        <a:pt x="1524" y="548"/>
                        <a:pt x="1298" y="357"/>
                      </a:cubicBezTo>
                      <a:cubicBezTo>
                        <a:pt x="977" y="107"/>
                        <a:pt x="608" y="72"/>
                        <a:pt x="227" y="0"/>
                      </a:cubicBezTo>
                      <a:close/>
                    </a:path>
                  </a:pathLst>
                </a:custGeom>
                <a:solidFill>
                  <a:srgbClr val="FFF8E5">
                    <a:alpha val="3213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7" name="Google Shape;847;p45"/>
                <p:cNvSpPr/>
                <p:nvPr/>
              </p:nvSpPr>
              <p:spPr>
                <a:xfrm>
                  <a:off x="-5202380" y="1725975"/>
                  <a:ext cx="1025355" cy="903209"/>
                </a:xfrm>
                <a:custGeom>
                  <a:rect b="b" l="l" r="r" t="t"/>
                  <a:pathLst>
                    <a:path extrusionOk="0" h="11003" w="12491">
                      <a:moveTo>
                        <a:pt x="6899" y="0"/>
                      </a:moveTo>
                      <a:cubicBezTo>
                        <a:pt x="4598" y="0"/>
                        <a:pt x="2296" y="105"/>
                        <a:pt x="1" y="317"/>
                      </a:cubicBezTo>
                      <a:cubicBezTo>
                        <a:pt x="25" y="3973"/>
                        <a:pt x="191" y="7461"/>
                        <a:pt x="584" y="10664"/>
                      </a:cubicBezTo>
                      <a:cubicBezTo>
                        <a:pt x="2400" y="10889"/>
                        <a:pt x="4226" y="11003"/>
                        <a:pt x="6052" y="11003"/>
                      </a:cubicBezTo>
                      <a:cubicBezTo>
                        <a:pt x="8083" y="11003"/>
                        <a:pt x="10115" y="10863"/>
                        <a:pt x="12133" y="10581"/>
                      </a:cubicBezTo>
                      <a:cubicBezTo>
                        <a:pt x="12407" y="7128"/>
                        <a:pt x="12490" y="3663"/>
                        <a:pt x="12383" y="198"/>
                      </a:cubicBezTo>
                      <a:cubicBezTo>
                        <a:pt x="10559" y="67"/>
                        <a:pt x="8729" y="0"/>
                        <a:pt x="689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8" name="Google Shape;848;p45"/>
                <p:cNvSpPr/>
                <p:nvPr/>
              </p:nvSpPr>
              <p:spPr>
                <a:xfrm>
                  <a:off x="-5163224" y="1767593"/>
                  <a:ext cx="947126" cy="820136"/>
                </a:xfrm>
                <a:custGeom>
                  <a:rect b="b" l="l" r="r" t="t"/>
                  <a:pathLst>
                    <a:path extrusionOk="0" h="9991" w="11538">
                      <a:moveTo>
                        <a:pt x="6144" y="287"/>
                      </a:moveTo>
                      <a:cubicBezTo>
                        <a:pt x="7822" y="287"/>
                        <a:pt x="9549" y="322"/>
                        <a:pt x="11263" y="430"/>
                      </a:cubicBezTo>
                      <a:cubicBezTo>
                        <a:pt x="11335" y="3406"/>
                        <a:pt x="11251" y="6418"/>
                        <a:pt x="11037" y="9383"/>
                      </a:cubicBezTo>
                      <a:cubicBezTo>
                        <a:pt x="9287" y="9585"/>
                        <a:pt x="7525" y="9705"/>
                        <a:pt x="5751" y="9705"/>
                      </a:cubicBezTo>
                      <a:cubicBezTo>
                        <a:pt x="5657" y="9705"/>
                        <a:pt x="5563" y="9706"/>
                        <a:pt x="5469" y="9706"/>
                      </a:cubicBezTo>
                      <a:cubicBezTo>
                        <a:pt x="3883" y="9706"/>
                        <a:pt x="2287" y="9611"/>
                        <a:pt x="703" y="9443"/>
                      </a:cubicBezTo>
                      <a:cubicBezTo>
                        <a:pt x="381" y="6490"/>
                        <a:pt x="214" y="3513"/>
                        <a:pt x="202" y="525"/>
                      </a:cubicBezTo>
                      <a:cubicBezTo>
                        <a:pt x="2167" y="370"/>
                        <a:pt x="4155" y="287"/>
                        <a:pt x="6144" y="287"/>
                      </a:cubicBezTo>
                      <a:close/>
                      <a:moveTo>
                        <a:pt x="6132" y="1"/>
                      </a:moveTo>
                      <a:cubicBezTo>
                        <a:pt x="4084" y="13"/>
                        <a:pt x="2024" y="108"/>
                        <a:pt x="0" y="275"/>
                      </a:cubicBezTo>
                      <a:cubicBezTo>
                        <a:pt x="0" y="3430"/>
                        <a:pt x="179" y="6573"/>
                        <a:pt x="536" y="9705"/>
                      </a:cubicBezTo>
                      <a:cubicBezTo>
                        <a:pt x="2262" y="9895"/>
                        <a:pt x="4012" y="9990"/>
                        <a:pt x="5763" y="9990"/>
                      </a:cubicBezTo>
                      <a:cubicBezTo>
                        <a:pt x="7584" y="9978"/>
                        <a:pt x="9406" y="9859"/>
                        <a:pt x="11216" y="9633"/>
                      </a:cubicBezTo>
                      <a:cubicBezTo>
                        <a:pt x="11454" y="6478"/>
                        <a:pt x="11537" y="3323"/>
                        <a:pt x="11454" y="168"/>
                      </a:cubicBezTo>
                      <a:cubicBezTo>
                        <a:pt x="9680" y="49"/>
                        <a:pt x="7882" y="1"/>
                        <a:pt x="61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9" name="Google Shape;849;p45"/>
                <p:cNvSpPr/>
                <p:nvPr/>
              </p:nvSpPr>
              <p:spPr>
                <a:xfrm>
                  <a:off x="-5041078" y="2233850"/>
                  <a:ext cx="716460" cy="179279"/>
                </a:xfrm>
                <a:custGeom>
                  <a:rect b="b" l="l" r="r" t="t"/>
                  <a:pathLst>
                    <a:path extrusionOk="0" h="2184" w="8728">
                      <a:moveTo>
                        <a:pt x="8728" y="0"/>
                      </a:moveTo>
                      <a:lnTo>
                        <a:pt x="8728" y="0"/>
                      </a:lnTo>
                      <a:cubicBezTo>
                        <a:pt x="5906" y="119"/>
                        <a:pt x="3001" y="203"/>
                        <a:pt x="0" y="238"/>
                      </a:cubicBezTo>
                      <a:lnTo>
                        <a:pt x="167" y="2096"/>
                      </a:lnTo>
                      <a:cubicBezTo>
                        <a:pt x="1345" y="2155"/>
                        <a:pt x="2523" y="2184"/>
                        <a:pt x="3701" y="2184"/>
                      </a:cubicBezTo>
                      <a:cubicBezTo>
                        <a:pt x="5345" y="2184"/>
                        <a:pt x="6988" y="2128"/>
                        <a:pt x="8632" y="2024"/>
                      </a:cubicBezTo>
                      <a:lnTo>
                        <a:pt x="872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0" name="Google Shape;850;p45"/>
                <p:cNvSpPr/>
                <p:nvPr/>
              </p:nvSpPr>
              <p:spPr>
                <a:xfrm>
                  <a:off x="-4967774" y="2464516"/>
                  <a:ext cx="571822" cy="34395"/>
                </a:xfrm>
                <a:custGeom>
                  <a:rect b="b" l="l" r="r" t="t"/>
                  <a:pathLst>
                    <a:path extrusionOk="0" h="419" w="6966">
                      <a:moveTo>
                        <a:pt x="6965" y="0"/>
                      </a:moveTo>
                      <a:lnTo>
                        <a:pt x="6965" y="0"/>
                      </a:lnTo>
                      <a:cubicBezTo>
                        <a:pt x="5638" y="63"/>
                        <a:pt x="4294" y="93"/>
                        <a:pt x="2934" y="93"/>
                      </a:cubicBezTo>
                      <a:cubicBezTo>
                        <a:pt x="1964" y="93"/>
                        <a:pt x="986" y="77"/>
                        <a:pt x="0" y="48"/>
                      </a:cubicBezTo>
                      <a:lnTo>
                        <a:pt x="0" y="48"/>
                      </a:lnTo>
                      <a:lnTo>
                        <a:pt x="131" y="298"/>
                      </a:lnTo>
                      <a:cubicBezTo>
                        <a:pt x="1202" y="377"/>
                        <a:pt x="2272" y="419"/>
                        <a:pt x="3342" y="419"/>
                      </a:cubicBezTo>
                      <a:cubicBezTo>
                        <a:pt x="4520" y="419"/>
                        <a:pt x="5697" y="368"/>
                        <a:pt x="6870" y="262"/>
                      </a:cubicBezTo>
                      <a:lnTo>
                        <a:pt x="696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" name="Google Shape;851;p45"/>
                <p:cNvSpPr/>
                <p:nvPr/>
              </p:nvSpPr>
              <p:spPr>
                <a:xfrm>
                  <a:off x="-4981482" y="791983"/>
                  <a:ext cx="558195" cy="367095"/>
                </a:xfrm>
                <a:custGeom>
                  <a:rect b="b" l="l" r="r" t="t"/>
                  <a:pathLst>
                    <a:path extrusionOk="0" h="4472" w="6800">
                      <a:moveTo>
                        <a:pt x="3491" y="0"/>
                      </a:moveTo>
                      <a:cubicBezTo>
                        <a:pt x="2467" y="0"/>
                        <a:pt x="1444" y="60"/>
                        <a:pt x="429" y="182"/>
                      </a:cubicBezTo>
                      <a:cubicBezTo>
                        <a:pt x="382" y="194"/>
                        <a:pt x="334" y="242"/>
                        <a:pt x="298" y="325"/>
                      </a:cubicBezTo>
                      <a:cubicBezTo>
                        <a:pt x="1" y="980"/>
                        <a:pt x="120" y="3825"/>
                        <a:pt x="477" y="4337"/>
                      </a:cubicBezTo>
                      <a:cubicBezTo>
                        <a:pt x="501" y="4385"/>
                        <a:pt x="536" y="4409"/>
                        <a:pt x="584" y="4421"/>
                      </a:cubicBezTo>
                      <a:cubicBezTo>
                        <a:pt x="1512" y="4454"/>
                        <a:pt x="2415" y="4472"/>
                        <a:pt x="3297" y="4472"/>
                      </a:cubicBezTo>
                      <a:cubicBezTo>
                        <a:pt x="4315" y="4472"/>
                        <a:pt x="5305" y="4448"/>
                        <a:pt x="6275" y="4397"/>
                      </a:cubicBezTo>
                      <a:cubicBezTo>
                        <a:pt x="6359" y="4397"/>
                        <a:pt x="6418" y="4278"/>
                        <a:pt x="6478" y="4099"/>
                      </a:cubicBezTo>
                      <a:cubicBezTo>
                        <a:pt x="6740" y="3290"/>
                        <a:pt x="6799" y="1027"/>
                        <a:pt x="6549" y="349"/>
                      </a:cubicBezTo>
                      <a:cubicBezTo>
                        <a:pt x="6513" y="242"/>
                        <a:pt x="6454" y="170"/>
                        <a:pt x="6394" y="158"/>
                      </a:cubicBezTo>
                      <a:cubicBezTo>
                        <a:pt x="5432" y="54"/>
                        <a:pt x="4461" y="0"/>
                        <a:pt x="349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852" name="Google Shape;852;p45"/>
              <p:cNvPicPr preferRelativeResize="0"/>
              <p:nvPr/>
            </p:nvPicPr>
            <p:blipFill rotWithShape="1">
              <a:blip r:embed="rId4">
                <a:alphaModFix amt="70000"/>
              </a:blip>
              <a:srcRect b="28037" l="35445" r="34000" t="29584"/>
              <a:stretch/>
            </p:blipFill>
            <p:spPr>
              <a:xfrm rot="1235309">
                <a:off x="1571942" y="3054821"/>
                <a:ext cx="737861" cy="5761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53" name="Google Shape;853;p45"/>
            <p:cNvGrpSpPr/>
            <p:nvPr/>
          </p:nvGrpSpPr>
          <p:grpSpPr>
            <a:xfrm flipH="1" rot="-554851">
              <a:off x="6265106" y="3260958"/>
              <a:ext cx="1302668" cy="908786"/>
              <a:chOff x="10223474" y="1575058"/>
              <a:chExt cx="1547217" cy="1079393"/>
            </a:xfrm>
          </p:grpSpPr>
          <p:sp>
            <p:nvSpPr>
              <p:cNvPr id="854" name="Google Shape;854;p45"/>
              <p:cNvSpPr/>
              <p:nvPr/>
            </p:nvSpPr>
            <p:spPr>
              <a:xfrm rot="-640415">
                <a:off x="10344725" y="1945591"/>
                <a:ext cx="1383689" cy="585787"/>
              </a:xfrm>
              <a:custGeom>
                <a:rect b="b" l="l" r="r" t="t"/>
                <a:pathLst>
                  <a:path extrusionOk="0" h="13151" w="31064">
                    <a:moveTo>
                      <a:pt x="1084" y="0"/>
                    </a:moveTo>
                    <a:cubicBezTo>
                      <a:pt x="1286" y="1619"/>
                      <a:pt x="1239" y="3262"/>
                      <a:pt x="929" y="4870"/>
                    </a:cubicBezTo>
                    <a:cubicBezTo>
                      <a:pt x="786" y="5679"/>
                      <a:pt x="584" y="6477"/>
                      <a:pt x="322" y="7251"/>
                    </a:cubicBezTo>
                    <a:cubicBezTo>
                      <a:pt x="262" y="7453"/>
                      <a:pt x="24" y="8025"/>
                      <a:pt x="1" y="8466"/>
                    </a:cubicBezTo>
                    <a:cubicBezTo>
                      <a:pt x="12" y="8751"/>
                      <a:pt x="1" y="8930"/>
                      <a:pt x="286" y="9061"/>
                    </a:cubicBezTo>
                    <a:cubicBezTo>
                      <a:pt x="584" y="9180"/>
                      <a:pt x="905" y="9275"/>
                      <a:pt x="1215" y="9335"/>
                    </a:cubicBezTo>
                    <a:cubicBezTo>
                      <a:pt x="1251" y="9335"/>
                      <a:pt x="1274" y="9358"/>
                      <a:pt x="1298" y="9382"/>
                    </a:cubicBezTo>
                    <a:cubicBezTo>
                      <a:pt x="1298" y="9406"/>
                      <a:pt x="1298" y="9442"/>
                      <a:pt x="1286" y="9466"/>
                    </a:cubicBezTo>
                    <a:cubicBezTo>
                      <a:pt x="1024" y="10251"/>
                      <a:pt x="2322" y="10418"/>
                      <a:pt x="2798" y="10442"/>
                    </a:cubicBezTo>
                    <a:cubicBezTo>
                      <a:pt x="2679" y="10621"/>
                      <a:pt x="2691" y="10871"/>
                      <a:pt x="2822" y="11037"/>
                    </a:cubicBezTo>
                    <a:cubicBezTo>
                      <a:pt x="2965" y="11204"/>
                      <a:pt x="3144" y="11323"/>
                      <a:pt x="3346" y="11394"/>
                    </a:cubicBezTo>
                    <a:cubicBezTo>
                      <a:pt x="3616" y="11504"/>
                      <a:pt x="3911" y="11623"/>
                      <a:pt x="4210" y="11623"/>
                    </a:cubicBezTo>
                    <a:cubicBezTo>
                      <a:pt x="4267" y="11623"/>
                      <a:pt x="4325" y="11618"/>
                      <a:pt x="4382" y="11609"/>
                    </a:cubicBezTo>
                    <a:lnTo>
                      <a:pt x="4382" y="11609"/>
                    </a:lnTo>
                    <a:cubicBezTo>
                      <a:pt x="4311" y="11621"/>
                      <a:pt x="4680" y="12133"/>
                      <a:pt x="4727" y="12168"/>
                    </a:cubicBezTo>
                    <a:cubicBezTo>
                      <a:pt x="4930" y="12323"/>
                      <a:pt x="5156" y="12442"/>
                      <a:pt x="5406" y="12526"/>
                    </a:cubicBezTo>
                    <a:cubicBezTo>
                      <a:pt x="5604" y="12592"/>
                      <a:pt x="5806" y="12626"/>
                      <a:pt x="6008" y="12626"/>
                    </a:cubicBezTo>
                    <a:cubicBezTo>
                      <a:pt x="6133" y="12626"/>
                      <a:pt x="6259" y="12613"/>
                      <a:pt x="6382" y="12585"/>
                    </a:cubicBezTo>
                    <a:cubicBezTo>
                      <a:pt x="6466" y="12561"/>
                      <a:pt x="7120" y="12371"/>
                      <a:pt x="7109" y="12311"/>
                    </a:cubicBezTo>
                    <a:lnTo>
                      <a:pt x="7109" y="12311"/>
                    </a:lnTo>
                    <a:cubicBezTo>
                      <a:pt x="7368" y="12907"/>
                      <a:pt x="8099" y="13150"/>
                      <a:pt x="8797" y="13150"/>
                    </a:cubicBezTo>
                    <a:cubicBezTo>
                      <a:pt x="9186" y="13150"/>
                      <a:pt x="9565" y="13074"/>
                      <a:pt x="9847" y="12942"/>
                    </a:cubicBezTo>
                    <a:cubicBezTo>
                      <a:pt x="10026" y="12823"/>
                      <a:pt x="10192" y="12668"/>
                      <a:pt x="10335" y="12502"/>
                    </a:cubicBezTo>
                    <a:cubicBezTo>
                      <a:pt x="10451" y="12362"/>
                      <a:pt x="10511" y="12234"/>
                      <a:pt x="10414" y="12173"/>
                    </a:cubicBezTo>
                    <a:lnTo>
                      <a:pt x="10414" y="12173"/>
                    </a:lnTo>
                    <a:cubicBezTo>
                      <a:pt x="10912" y="12469"/>
                      <a:pt x="11422" y="12764"/>
                      <a:pt x="11990" y="12823"/>
                    </a:cubicBezTo>
                    <a:cubicBezTo>
                      <a:pt x="12038" y="12827"/>
                      <a:pt x="12086" y="12829"/>
                      <a:pt x="12134" y="12829"/>
                    </a:cubicBezTo>
                    <a:cubicBezTo>
                      <a:pt x="12666" y="12829"/>
                      <a:pt x="13222" y="12588"/>
                      <a:pt x="13419" y="12097"/>
                    </a:cubicBezTo>
                    <a:cubicBezTo>
                      <a:pt x="13816" y="12489"/>
                      <a:pt x="14327" y="12680"/>
                      <a:pt x="14834" y="12680"/>
                    </a:cubicBezTo>
                    <a:cubicBezTo>
                      <a:pt x="15451" y="12680"/>
                      <a:pt x="16063" y="12396"/>
                      <a:pt x="16455" y="11847"/>
                    </a:cubicBezTo>
                    <a:cubicBezTo>
                      <a:pt x="16789" y="12037"/>
                      <a:pt x="17156" y="12128"/>
                      <a:pt x="17520" y="12128"/>
                    </a:cubicBezTo>
                    <a:cubicBezTo>
                      <a:pt x="18179" y="12128"/>
                      <a:pt x="18826" y="11828"/>
                      <a:pt x="19241" y="11275"/>
                    </a:cubicBezTo>
                    <a:cubicBezTo>
                      <a:pt x="19519" y="11567"/>
                      <a:pt x="19882" y="11704"/>
                      <a:pt x="20241" y="11704"/>
                    </a:cubicBezTo>
                    <a:cubicBezTo>
                      <a:pt x="20790" y="11704"/>
                      <a:pt x="21330" y="11382"/>
                      <a:pt x="21539" y="10799"/>
                    </a:cubicBezTo>
                    <a:cubicBezTo>
                      <a:pt x="21953" y="10967"/>
                      <a:pt x="22377" y="11135"/>
                      <a:pt x="22812" y="11135"/>
                    </a:cubicBezTo>
                    <a:cubicBezTo>
                      <a:pt x="22840" y="11135"/>
                      <a:pt x="22868" y="11134"/>
                      <a:pt x="22896" y="11133"/>
                    </a:cubicBezTo>
                    <a:cubicBezTo>
                      <a:pt x="23372" y="11121"/>
                      <a:pt x="23789" y="10811"/>
                      <a:pt x="23932" y="10359"/>
                    </a:cubicBezTo>
                    <a:cubicBezTo>
                      <a:pt x="24194" y="10417"/>
                      <a:pt x="24461" y="10446"/>
                      <a:pt x="24728" y="10446"/>
                    </a:cubicBezTo>
                    <a:cubicBezTo>
                      <a:pt x="25008" y="10446"/>
                      <a:pt x="25289" y="10414"/>
                      <a:pt x="25563" y="10347"/>
                    </a:cubicBezTo>
                    <a:cubicBezTo>
                      <a:pt x="25730" y="10311"/>
                      <a:pt x="25897" y="10251"/>
                      <a:pt x="26039" y="10168"/>
                    </a:cubicBezTo>
                    <a:cubicBezTo>
                      <a:pt x="26170" y="10073"/>
                      <a:pt x="26278" y="9918"/>
                      <a:pt x="26301" y="9751"/>
                    </a:cubicBezTo>
                    <a:cubicBezTo>
                      <a:pt x="26595" y="9944"/>
                      <a:pt x="26932" y="10038"/>
                      <a:pt x="27278" y="10038"/>
                    </a:cubicBezTo>
                    <a:cubicBezTo>
                      <a:pt x="27380" y="10038"/>
                      <a:pt x="27484" y="10030"/>
                      <a:pt x="27587" y="10013"/>
                    </a:cubicBezTo>
                    <a:cubicBezTo>
                      <a:pt x="28075" y="9918"/>
                      <a:pt x="28504" y="9656"/>
                      <a:pt x="28802" y="9251"/>
                    </a:cubicBezTo>
                    <a:cubicBezTo>
                      <a:pt x="28790" y="9228"/>
                      <a:pt x="28778" y="9204"/>
                      <a:pt x="28778" y="9168"/>
                    </a:cubicBezTo>
                    <a:lnTo>
                      <a:pt x="28778" y="9168"/>
                    </a:lnTo>
                    <a:cubicBezTo>
                      <a:pt x="29050" y="9183"/>
                      <a:pt x="29373" y="9233"/>
                      <a:pt x="29687" y="9233"/>
                    </a:cubicBezTo>
                    <a:cubicBezTo>
                      <a:pt x="30127" y="9233"/>
                      <a:pt x="30552" y="9135"/>
                      <a:pt x="30802" y="8704"/>
                    </a:cubicBezTo>
                    <a:cubicBezTo>
                      <a:pt x="31064" y="8263"/>
                      <a:pt x="30707" y="7465"/>
                      <a:pt x="30576" y="7013"/>
                    </a:cubicBezTo>
                    <a:cubicBezTo>
                      <a:pt x="30278" y="5965"/>
                      <a:pt x="30052" y="4882"/>
                      <a:pt x="29897" y="3798"/>
                    </a:cubicBezTo>
                    <a:cubicBezTo>
                      <a:pt x="29838" y="3334"/>
                      <a:pt x="29802" y="2858"/>
                      <a:pt x="29778" y="2381"/>
                    </a:cubicBezTo>
                    <a:cubicBezTo>
                      <a:pt x="29754" y="1738"/>
                      <a:pt x="29730" y="1084"/>
                      <a:pt x="29647" y="453"/>
                    </a:cubicBezTo>
                    <a:cubicBezTo>
                      <a:pt x="29629" y="452"/>
                      <a:pt x="29610" y="451"/>
                      <a:pt x="29592" y="451"/>
                    </a:cubicBezTo>
                    <a:cubicBezTo>
                      <a:pt x="29108" y="451"/>
                      <a:pt x="28604" y="741"/>
                      <a:pt x="28111" y="810"/>
                    </a:cubicBezTo>
                    <a:cubicBezTo>
                      <a:pt x="27373" y="917"/>
                      <a:pt x="26635" y="1024"/>
                      <a:pt x="25909" y="1131"/>
                    </a:cubicBezTo>
                    <a:cubicBezTo>
                      <a:pt x="24432" y="1334"/>
                      <a:pt x="22968" y="1536"/>
                      <a:pt x="21491" y="1727"/>
                    </a:cubicBezTo>
                    <a:cubicBezTo>
                      <a:pt x="18550" y="2096"/>
                      <a:pt x="15598" y="2453"/>
                      <a:pt x="12645" y="2762"/>
                    </a:cubicBezTo>
                    <a:cubicBezTo>
                      <a:pt x="10930" y="2941"/>
                      <a:pt x="9216" y="3120"/>
                      <a:pt x="7501" y="3298"/>
                    </a:cubicBezTo>
                    <a:cubicBezTo>
                      <a:pt x="5370" y="2191"/>
                      <a:pt x="3215" y="1096"/>
                      <a:pt x="1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45"/>
              <p:cNvSpPr/>
              <p:nvPr/>
            </p:nvSpPr>
            <p:spPr>
              <a:xfrm rot="-640415">
                <a:off x="10310160" y="1945340"/>
                <a:ext cx="1326986" cy="586322"/>
              </a:xfrm>
              <a:custGeom>
                <a:rect b="b" l="l" r="r" t="t"/>
                <a:pathLst>
                  <a:path extrusionOk="0" h="13163" w="29791">
                    <a:moveTo>
                      <a:pt x="26040" y="6141"/>
                    </a:moveTo>
                    <a:lnTo>
                      <a:pt x="26040" y="6141"/>
                    </a:lnTo>
                    <a:cubicBezTo>
                      <a:pt x="26040" y="6142"/>
                      <a:pt x="26040" y="6143"/>
                      <a:pt x="26040" y="6144"/>
                    </a:cubicBezTo>
                    <a:cubicBezTo>
                      <a:pt x="26040" y="6143"/>
                      <a:pt x="26040" y="6142"/>
                      <a:pt x="26040" y="6141"/>
                    </a:cubicBezTo>
                    <a:close/>
                    <a:moveTo>
                      <a:pt x="1096" y="0"/>
                    </a:moveTo>
                    <a:cubicBezTo>
                      <a:pt x="1298" y="1620"/>
                      <a:pt x="1251" y="3263"/>
                      <a:pt x="941" y="4870"/>
                    </a:cubicBezTo>
                    <a:cubicBezTo>
                      <a:pt x="798" y="5680"/>
                      <a:pt x="584" y="6477"/>
                      <a:pt x="334" y="7251"/>
                    </a:cubicBezTo>
                    <a:cubicBezTo>
                      <a:pt x="263" y="7454"/>
                      <a:pt x="36" y="8025"/>
                      <a:pt x="1" y="8466"/>
                    </a:cubicBezTo>
                    <a:cubicBezTo>
                      <a:pt x="24" y="8763"/>
                      <a:pt x="13" y="8942"/>
                      <a:pt x="298" y="9073"/>
                    </a:cubicBezTo>
                    <a:cubicBezTo>
                      <a:pt x="596" y="9192"/>
                      <a:pt x="917" y="9287"/>
                      <a:pt x="1227" y="9347"/>
                    </a:cubicBezTo>
                    <a:cubicBezTo>
                      <a:pt x="1263" y="9347"/>
                      <a:pt x="1286" y="9370"/>
                      <a:pt x="1310" y="9394"/>
                    </a:cubicBezTo>
                    <a:cubicBezTo>
                      <a:pt x="1310" y="9418"/>
                      <a:pt x="1310" y="9454"/>
                      <a:pt x="1298" y="9478"/>
                    </a:cubicBezTo>
                    <a:cubicBezTo>
                      <a:pt x="1036" y="10263"/>
                      <a:pt x="2334" y="10430"/>
                      <a:pt x="2810" y="10454"/>
                    </a:cubicBezTo>
                    <a:cubicBezTo>
                      <a:pt x="2691" y="10633"/>
                      <a:pt x="2703" y="10883"/>
                      <a:pt x="2834" y="11049"/>
                    </a:cubicBezTo>
                    <a:cubicBezTo>
                      <a:pt x="2977" y="11216"/>
                      <a:pt x="3156" y="11335"/>
                      <a:pt x="3358" y="11406"/>
                    </a:cubicBezTo>
                    <a:cubicBezTo>
                      <a:pt x="3628" y="11516"/>
                      <a:pt x="3923" y="11635"/>
                      <a:pt x="4222" y="11635"/>
                    </a:cubicBezTo>
                    <a:cubicBezTo>
                      <a:pt x="4279" y="11635"/>
                      <a:pt x="4337" y="11630"/>
                      <a:pt x="4394" y="11621"/>
                    </a:cubicBezTo>
                    <a:lnTo>
                      <a:pt x="4394" y="11621"/>
                    </a:lnTo>
                    <a:cubicBezTo>
                      <a:pt x="4323" y="11633"/>
                      <a:pt x="4692" y="12145"/>
                      <a:pt x="4739" y="12180"/>
                    </a:cubicBezTo>
                    <a:cubicBezTo>
                      <a:pt x="4942" y="12335"/>
                      <a:pt x="5168" y="12454"/>
                      <a:pt x="5418" y="12538"/>
                    </a:cubicBezTo>
                    <a:cubicBezTo>
                      <a:pt x="5616" y="12604"/>
                      <a:pt x="5818" y="12638"/>
                      <a:pt x="6020" y="12638"/>
                    </a:cubicBezTo>
                    <a:cubicBezTo>
                      <a:pt x="6145" y="12638"/>
                      <a:pt x="6271" y="12625"/>
                      <a:pt x="6394" y="12597"/>
                    </a:cubicBezTo>
                    <a:cubicBezTo>
                      <a:pt x="6478" y="12573"/>
                      <a:pt x="7132" y="12383"/>
                      <a:pt x="7121" y="12323"/>
                    </a:cubicBezTo>
                    <a:lnTo>
                      <a:pt x="7121" y="12323"/>
                    </a:lnTo>
                    <a:cubicBezTo>
                      <a:pt x="7380" y="12919"/>
                      <a:pt x="8111" y="13162"/>
                      <a:pt x="8809" y="13162"/>
                    </a:cubicBezTo>
                    <a:cubicBezTo>
                      <a:pt x="9198" y="13162"/>
                      <a:pt x="9577" y="13086"/>
                      <a:pt x="9859" y="12954"/>
                    </a:cubicBezTo>
                    <a:cubicBezTo>
                      <a:pt x="10038" y="12835"/>
                      <a:pt x="10204" y="12680"/>
                      <a:pt x="10347" y="12514"/>
                    </a:cubicBezTo>
                    <a:cubicBezTo>
                      <a:pt x="10359" y="12430"/>
                      <a:pt x="10371" y="12335"/>
                      <a:pt x="10371" y="12252"/>
                    </a:cubicBezTo>
                    <a:lnTo>
                      <a:pt x="10371" y="12252"/>
                    </a:lnTo>
                    <a:cubicBezTo>
                      <a:pt x="10121" y="12430"/>
                      <a:pt x="9823" y="12561"/>
                      <a:pt x="9526" y="12633"/>
                    </a:cubicBezTo>
                    <a:cubicBezTo>
                      <a:pt x="9452" y="12652"/>
                      <a:pt x="9379" y="12661"/>
                      <a:pt x="9306" y="12661"/>
                    </a:cubicBezTo>
                    <a:cubicBezTo>
                      <a:pt x="9062" y="12661"/>
                      <a:pt x="8831" y="12557"/>
                      <a:pt x="8656" y="12383"/>
                    </a:cubicBezTo>
                    <a:cubicBezTo>
                      <a:pt x="8502" y="12168"/>
                      <a:pt x="8478" y="11883"/>
                      <a:pt x="8466" y="11621"/>
                    </a:cubicBezTo>
                    <a:cubicBezTo>
                      <a:pt x="8418" y="9799"/>
                      <a:pt x="8406" y="8013"/>
                      <a:pt x="8930" y="6239"/>
                    </a:cubicBezTo>
                    <a:cubicBezTo>
                      <a:pt x="8994" y="6018"/>
                      <a:pt x="9087" y="5930"/>
                      <a:pt x="9192" y="5930"/>
                    </a:cubicBezTo>
                    <a:cubicBezTo>
                      <a:pt x="9524" y="5930"/>
                      <a:pt x="9981" y="6793"/>
                      <a:pt x="10026" y="7073"/>
                    </a:cubicBezTo>
                    <a:cubicBezTo>
                      <a:pt x="10169" y="8120"/>
                      <a:pt x="10311" y="9180"/>
                      <a:pt x="10454" y="10228"/>
                    </a:cubicBezTo>
                    <a:cubicBezTo>
                      <a:pt x="10490" y="9204"/>
                      <a:pt x="10407" y="8108"/>
                      <a:pt x="10752" y="7120"/>
                    </a:cubicBezTo>
                    <a:cubicBezTo>
                      <a:pt x="10940" y="6572"/>
                      <a:pt x="11303" y="6045"/>
                      <a:pt x="11736" y="6045"/>
                    </a:cubicBezTo>
                    <a:cubicBezTo>
                      <a:pt x="11933" y="6045"/>
                      <a:pt x="12144" y="6154"/>
                      <a:pt x="12359" y="6418"/>
                    </a:cubicBezTo>
                    <a:cubicBezTo>
                      <a:pt x="13050" y="7263"/>
                      <a:pt x="13240" y="8739"/>
                      <a:pt x="13324" y="9811"/>
                    </a:cubicBezTo>
                    <a:cubicBezTo>
                      <a:pt x="13334" y="9262"/>
                      <a:pt x="13335" y="5504"/>
                      <a:pt x="14414" y="5504"/>
                    </a:cubicBezTo>
                    <a:cubicBezTo>
                      <a:pt x="14552" y="5504"/>
                      <a:pt x="14708" y="5566"/>
                      <a:pt x="14883" y="5703"/>
                    </a:cubicBezTo>
                    <a:cubicBezTo>
                      <a:pt x="15288" y="6025"/>
                      <a:pt x="15574" y="6680"/>
                      <a:pt x="15776" y="7156"/>
                    </a:cubicBezTo>
                    <a:cubicBezTo>
                      <a:pt x="16038" y="7775"/>
                      <a:pt x="16205" y="8442"/>
                      <a:pt x="16276" y="9120"/>
                    </a:cubicBezTo>
                    <a:cubicBezTo>
                      <a:pt x="16217" y="8454"/>
                      <a:pt x="16205" y="7787"/>
                      <a:pt x="16265" y="7132"/>
                    </a:cubicBezTo>
                    <a:cubicBezTo>
                      <a:pt x="16305" y="6750"/>
                      <a:pt x="16786" y="4978"/>
                      <a:pt x="17415" y="4978"/>
                    </a:cubicBezTo>
                    <a:cubicBezTo>
                      <a:pt x="17531" y="4978"/>
                      <a:pt x="17652" y="5038"/>
                      <a:pt x="17777" y="5179"/>
                    </a:cubicBezTo>
                    <a:cubicBezTo>
                      <a:pt x="18324" y="5811"/>
                      <a:pt x="18396" y="6501"/>
                      <a:pt x="18682" y="7239"/>
                    </a:cubicBezTo>
                    <a:cubicBezTo>
                      <a:pt x="18808" y="6680"/>
                      <a:pt x="19047" y="4429"/>
                      <a:pt x="19945" y="4429"/>
                    </a:cubicBezTo>
                    <a:cubicBezTo>
                      <a:pt x="20060" y="4429"/>
                      <a:pt x="20186" y="4466"/>
                      <a:pt x="20325" y="4548"/>
                    </a:cubicBezTo>
                    <a:cubicBezTo>
                      <a:pt x="20646" y="4739"/>
                      <a:pt x="20813" y="5275"/>
                      <a:pt x="20908" y="5608"/>
                    </a:cubicBezTo>
                    <a:cubicBezTo>
                      <a:pt x="21015" y="6037"/>
                      <a:pt x="21075" y="6477"/>
                      <a:pt x="21110" y="6918"/>
                    </a:cubicBezTo>
                    <a:cubicBezTo>
                      <a:pt x="21200" y="6411"/>
                      <a:pt x="21344" y="4023"/>
                      <a:pt x="22223" y="4023"/>
                    </a:cubicBezTo>
                    <a:cubicBezTo>
                      <a:pt x="22274" y="4023"/>
                      <a:pt x="22328" y="4031"/>
                      <a:pt x="22384" y="4048"/>
                    </a:cubicBezTo>
                    <a:cubicBezTo>
                      <a:pt x="22551" y="4120"/>
                      <a:pt x="22682" y="4251"/>
                      <a:pt x="22753" y="4429"/>
                    </a:cubicBezTo>
                    <a:cubicBezTo>
                      <a:pt x="23134" y="5120"/>
                      <a:pt x="23420" y="5882"/>
                      <a:pt x="23599" y="6656"/>
                    </a:cubicBezTo>
                    <a:cubicBezTo>
                      <a:pt x="23623" y="5882"/>
                      <a:pt x="23730" y="5120"/>
                      <a:pt x="23896" y="4358"/>
                    </a:cubicBezTo>
                    <a:cubicBezTo>
                      <a:pt x="23980" y="3941"/>
                      <a:pt x="24308" y="3524"/>
                      <a:pt x="24674" y="3524"/>
                    </a:cubicBezTo>
                    <a:cubicBezTo>
                      <a:pt x="24830" y="3524"/>
                      <a:pt x="24993" y="3601"/>
                      <a:pt x="25147" y="3786"/>
                    </a:cubicBezTo>
                    <a:cubicBezTo>
                      <a:pt x="25409" y="4108"/>
                      <a:pt x="25528" y="4584"/>
                      <a:pt x="25659" y="4953"/>
                    </a:cubicBezTo>
                    <a:cubicBezTo>
                      <a:pt x="25777" y="5274"/>
                      <a:pt x="26062" y="5807"/>
                      <a:pt x="26040" y="6141"/>
                    </a:cubicBezTo>
                    <a:lnTo>
                      <a:pt x="26040" y="6141"/>
                    </a:lnTo>
                    <a:cubicBezTo>
                      <a:pt x="26099" y="5273"/>
                      <a:pt x="26159" y="4393"/>
                      <a:pt x="26409" y="3560"/>
                    </a:cubicBezTo>
                    <a:cubicBezTo>
                      <a:pt x="26456" y="3370"/>
                      <a:pt x="26540" y="3191"/>
                      <a:pt x="26671" y="3036"/>
                    </a:cubicBezTo>
                    <a:cubicBezTo>
                      <a:pt x="26762" y="2944"/>
                      <a:pt x="26854" y="2903"/>
                      <a:pt x="26947" y="2903"/>
                    </a:cubicBezTo>
                    <a:cubicBezTo>
                      <a:pt x="27457" y="2903"/>
                      <a:pt x="27945" y="4141"/>
                      <a:pt x="27945" y="4525"/>
                    </a:cubicBezTo>
                    <a:lnTo>
                      <a:pt x="27945" y="2882"/>
                    </a:lnTo>
                    <a:cubicBezTo>
                      <a:pt x="27933" y="2727"/>
                      <a:pt x="27968" y="2572"/>
                      <a:pt x="28040" y="2429"/>
                    </a:cubicBezTo>
                    <a:cubicBezTo>
                      <a:pt x="28171" y="2274"/>
                      <a:pt x="28349" y="2191"/>
                      <a:pt x="28552" y="2191"/>
                    </a:cubicBezTo>
                    <a:cubicBezTo>
                      <a:pt x="28631" y="2184"/>
                      <a:pt x="28710" y="2181"/>
                      <a:pt x="28789" y="2181"/>
                    </a:cubicBezTo>
                    <a:cubicBezTo>
                      <a:pt x="29134" y="2181"/>
                      <a:pt x="29470" y="2246"/>
                      <a:pt x="29790" y="2382"/>
                    </a:cubicBezTo>
                    <a:cubicBezTo>
                      <a:pt x="29754" y="1739"/>
                      <a:pt x="29731" y="1084"/>
                      <a:pt x="29659" y="441"/>
                    </a:cubicBezTo>
                    <a:cubicBezTo>
                      <a:pt x="29649" y="441"/>
                      <a:pt x="29639" y="440"/>
                      <a:pt x="29629" y="440"/>
                    </a:cubicBezTo>
                    <a:cubicBezTo>
                      <a:pt x="29127" y="440"/>
                      <a:pt x="28613" y="728"/>
                      <a:pt x="28111" y="810"/>
                    </a:cubicBezTo>
                    <a:cubicBezTo>
                      <a:pt x="27385" y="917"/>
                      <a:pt x="26647" y="1024"/>
                      <a:pt x="25909" y="1131"/>
                    </a:cubicBezTo>
                    <a:cubicBezTo>
                      <a:pt x="24444" y="1334"/>
                      <a:pt x="22968" y="1536"/>
                      <a:pt x="21503" y="1727"/>
                    </a:cubicBezTo>
                    <a:cubicBezTo>
                      <a:pt x="18551" y="2096"/>
                      <a:pt x="15598" y="2453"/>
                      <a:pt x="12645" y="2763"/>
                    </a:cubicBezTo>
                    <a:cubicBezTo>
                      <a:pt x="10942" y="2941"/>
                      <a:pt x="9228" y="3120"/>
                      <a:pt x="7513" y="3298"/>
                    </a:cubicBezTo>
                    <a:cubicBezTo>
                      <a:pt x="5370" y="2191"/>
                      <a:pt x="3227" y="1096"/>
                      <a:pt x="10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45"/>
              <p:cNvSpPr/>
              <p:nvPr/>
            </p:nvSpPr>
            <p:spPr>
              <a:xfrm rot="-640415">
                <a:off x="10254224" y="1705740"/>
                <a:ext cx="1438878" cy="466456"/>
              </a:xfrm>
              <a:custGeom>
                <a:rect b="b" l="l" r="r" t="t"/>
                <a:pathLst>
                  <a:path extrusionOk="0" h="10472" w="32303">
                    <a:moveTo>
                      <a:pt x="24200" y="0"/>
                    </a:moveTo>
                    <a:cubicBezTo>
                      <a:pt x="21842" y="0"/>
                      <a:pt x="10198" y="1084"/>
                      <a:pt x="4001" y="2125"/>
                    </a:cubicBezTo>
                    <a:cubicBezTo>
                      <a:pt x="3799" y="2149"/>
                      <a:pt x="3596" y="2185"/>
                      <a:pt x="3406" y="2220"/>
                    </a:cubicBezTo>
                    <a:cubicBezTo>
                      <a:pt x="2501" y="2363"/>
                      <a:pt x="1620" y="2566"/>
                      <a:pt x="739" y="2827"/>
                    </a:cubicBezTo>
                    <a:cubicBezTo>
                      <a:pt x="536" y="2875"/>
                      <a:pt x="358" y="2970"/>
                      <a:pt x="179" y="3089"/>
                    </a:cubicBezTo>
                    <a:lnTo>
                      <a:pt x="143" y="3125"/>
                    </a:lnTo>
                    <a:cubicBezTo>
                      <a:pt x="48" y="3244"/>
                      <a:pt x="1" y="3530"/>
                      <a:pt x="1" y="3899"/>
                    </a:cubicBezTo>
                    <a:cubicBezTo>
                      <a:pt x="12" y="4875"/>
                      <a:pt x="286" y="6411"/>
                      <a:pt x="477" y="6745"/>
                    </a:cubicBezTo>
                    <a:cubicBezTo>
                      <a:pt x="737" y="7183"/>
                      <a:pt x="8478" y="10472"/>
                      <a:pt x="9826" y="10472"/>
                    </a:cubicBezTo>
                    <a:cubicBezTo>
                      <a:pt x="9833" y="10472"/>
                      <a:pt x="9840" y="10471"/>
                      <a:pt x="9847" y="10471"/>
                    </a:cubicBezTo>
                    <a:cubicBezTo>
                      <a:pt x="10228" y="10471"/>
                      <a:pt x="12216" y="10174"/>
                      <a:pt x="14848" y="9745"/>
                    </a:cubicBezTo>
                    <a:cubicBezTo>
                      <a:pt x="15550" y="9638"/>
                      <a:pt x="16300" y="9519"/>
                      <a:pt x="17086" y="9388"/>
                    </a:cubicBezTo>
                    <a:cubicBezTo>
                      <a:pt x="18253" y="9197"/>
                      <a:pt x="19479" y="8995"/>
                      <a:pt x="20717" y="8781"/>
                    </a:cubicBezTo>
                    <a:lnTo>
                      <a:pt x="22765" y="8423"/>
                    </a:lnTo>
                    <a:cubicBezTo>
                      <a:pt x="27147" y="7661"/>
                      <a:pt x="31112" y="6911"/>
                      <a:pt x="31790" y="6649"/>
                    </a:cubicBezTo>
                    <a:cubicBezTo>
                      <a:pt x="31826" y="6637"/>
                      <a:pt x="31862" y="6626"/>
                      <a:pt x="31885" y="6590"/>
                    </a:cubicBezTo>
                    <a:cubicBezTo>
                      <a:pt x="31933" y="6495"/>
                      <a:pt x="31981" y="6387"/>
                      <a:pt x="32005" y="6280"/>
                    </a:cubicBezTo>
                    <a:cubicBezTo>
                      <a:pt x="32171" y="5542"/>
                      <a:pt x="32266" y="4792"/>
                      <a:pt x="32302" y="4042"/>
                    </a:cubicBezTo>
                    <a:lnTo>
                      <a:pt x="32302" y="3673"/>
                    </a:lnTo>
                    <a:cubicBezTo>
                      <a:pt x="32302" y="3256"/>
                      <a:pt x="32255" y="2911"/>
                      <a:pt x="32159" y="2744"/>
                    </a:cubicBezTo>
                    <a:cubicBezTo>
                      <a:pt x="32147" y="2720"/>
                      <a:pt x="32135" y="2697"/>
                      <a:pt x="32112" y="2685"/>
                    </a:cubicBezTo>
                    <a:cubicBezTo>
                      <a:pt x="31933" y="2506"/>
                      <a:pt x="31409" y="2232"/>
                      <a:pt x="30695" y="1935"/>
                    </a:cubicBezTo>
                    <a:lnTo>
                      <a:pt x="30350" y="1792"/>
                    </a:lnTo>
                    <a:cubicBezTo>
                      <a:pt x="28409" y="1006"/>
                      <a:pt x="25468" y="77"/>
                      <a:pt x="24444" y="6"/>
                    </a:cubicBezTo>
                    <a:cubicBezTo>
                      <a:pt x="24379" y="2"/>
                      <a:pt x="24298" y="0"/>
                      <a:pt x="24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45"/>
              <p:cNvSpPr/>
              <p:nvPr/>
            </p:nvSpPr>
            <p:spPr>
              <a:xfrm rot="-640415">
                <a:off x="10271507" y="1703385"/>
                <a:ext cx="1413399" cy="296212"/>
              </a:xfrm>
              <a:custGeom>
                <a:rect b="b" l="l" r="r" t="t"/>
                <a:pathLst>
                  <a:path extrusionOk="0" h="6650" w="31731">
                    <a:moveTo>
                      <a:pt x="254" y="2749"/>
                    </a:moveTo>
                    <a:lnTo>
                      <a:pt x="254" y="2749"/>
                    </a:lnTo>
                    <a:cubicBezTo>
                      <a:pt x="175" y="2768"/>
                      <a:pt x="119" y="2785"/>
                      <a:pt x="87" y="2799"/>
                    </a:cubicBezTo>
                    <a:lnTo>
                      <a:pt x="87" y="2799"/>
                    </a:lnTo>
                    <a:cubicBezTo>
                      <a:pt x="140" y="2782"/>
                      <a:pt x="196" y="2765"/>
                      <a:pt x="254" y="2749"/>
                    </a:cubicBezTo>
                    <a:close/>
                    <a:moveTo>
                      <a:pt x="87" y="2799"/>
                    </a:moveTo>
                    <a:lnTo>
                      <a:pt x="87" y="2799"/>
                    </a:lnTo>
                    <a:cubicBezTo>
                      <a:pt x="58" y="2809"/>
                      <a:pt x="29" y="2818"/>
                      <a:pt x="1" y="2827"/>
                    </a:cubicBezTo>
                    <a:lnTo>
                      <a:pt x="60" y="2827"/>
                    </a:lnTo>
                    <a:cubicBezTo>
                      <a:pt x="54" y="2820"/>
                      <a:pt x="63" y="2810"/>
                      <a:pt x="87" y="2799"/>
                    </a:cubicBezTo>
                    <a:close/>
                    <a:moveTo>
                      <a:pt x="23483" y="1"/>
                    </a:moveTo>
                    <a:cubicBezTo>
                      <a:pt x="20697" y="1"/>
                      <a:pt x="4263" y="1577"/>
                      <a:pt x="254" y="2749"/>
                    </a:cubicBezTo>
                    <a:lnTo>
                      <a:pt x="254" y="2749"/>
                    </a:lnTo>
                    <a:cubicBezTo>
                      <a:pt x="2302" y="2247"/>
                      <a:pt x="19842" y="117"/>
                      <a:pt x="23227" y="117"/>
                    </a:cubicBezTo>
                    <a:cubicBezTo>
                      <a:pt x="23462" y="117"/>
                      <a:pt x="23629" y="127"/>
                      <a:pt x="23718" y="149"/>
                    </a:cubicBezTo>
                    <a:cubicBezTo>
                      <a:pt x="24908" y="446"/>
                      <a:pt x="31064" y="2494"/>
                      <a:pt x="31004" y="2661"/>
                    </a:cubicBezTo>
                    <a:cubicBezTo>
                      <a:pt x="30921" y="2875"/>
                      <a:pt x="13883" y="5506"/>
                      <a:pt x="10026" y="6054"/>
                    </a:cubicBezTo>
                    <a:cubicBezTo>
                      <a:pt x="18003" y="5054"/>
                      <a:pt x="25313" y="3863"/>
                      <a:pt x="31159" y="2863"/>
                    </a:cubicBezTo>
                    <a:lnTo>
                      <a:pt x="31159" y="2863"/>
                    </a:lnTo>
                    <a:cubicBezTo>
                      <a:pt x="31326" y="4066"/>
                      <a:pt x="31338" y="5471"/>
                      <a:pt x="31040" y="6649"/>
                    </a:cubicBezTo>
                    <a:cubicBezTo>
                      <a:pt x="31076" y="6637"/>
                      <a:pt x="31112" y="6626"/>
                      <a:pt x="31135" y="6590"/>
                    </a:cubicBezTo>
                    <a:cubicBezTo>
                      <a:pt x="31195" y="6495"/>
                      <a:pt x="31231" y="6387"/>
                      <a:pt x="31255" y="6280"/>
                    </a:cubicBezTo>
                    <a:cubicBezTo>
                      <a:pt x="31493" y="5363"/>
                      <a:pt x="31731" y="3018"/>
                      <a:pt x="31374" y="2685"/>
                    </a:cubicBezTo>
                    <a:cubicBezTo>
                      <a:pt x="30707" y="2030"/>
                      <a:pt x="25206" y="101"/>
                      <a:pt x="23706" y="6"/>
                    </a:cubicBezTo>
                    <a:cubicBezTo>
                      <a:pt x="23646" y="2"/>
                      <a:pt x="23572" y="1"/>
                      <a:pt x="234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8" name="Google Shape;858;p45"/>
            <p:cNvGrpSpPr/>
            <p:nvPr/>
          </p:nvGrpSpPr>
          <p:grpSpPr>
            <a:xfrm rot="-1207601">
              <a:off x="7923664" y="1895429"/>
              <a:ext cx="558760" cy="838956"/>
              <a:chOff x="7911290" y="393430"/>
              <a:chExt cx="637703" cy="957487"/>
            </a:xfrm>
          </p:grpSpPr>
          <p:grpSp>
            <p:nvGrpSpPr>
              <p:cNvPr id="859" name="Google Shape;859;p45"/>
              <p:cNvGrpSpPr/>
              <p:nvPr/>
            </p:nvGrpSpPr>
            <p:grpSpPr>
              <a:xfrm>
                <a:off x="7911290" y="393430"/>
                <a:ext cx="397521" cy="353703"/>
                <a:chOff x="4058800" y="1944400"/>
                <a:chExt cx="179825" cy="160025"/>
              </a:xfrm>
            </p:grpSpPr>
            <p:sp>
              <p:nvSpPr>
                <p:cNvPr id="860" name="Google Shape;860;p45"/>
                <p:cNvSpPr/>
                <p:nvPr/>
              </p:nvSpPr>
              <p:spPr>
                <a:xfrm>
                  <a:off x="4058800" y="1944400"/>
                  <a:ext cx="179825" cy="160025"/>
                </a:xfrm>
                <a:custGeom>
                  <a:rect b="b" l="l" r="r" t="t"/>
                  <a:pathLst>
                    <a:path extrusionOk="0" h="6401" w="7193">
                      <a:moveTo>
                        <a:pt x="4028" y="1"/>
                      </a:moveTo>
                      <a:cubicBezTo>
                        <a:pt x="2042" y="1"/>
                        <a:pt x="1" y="1581"/>
                        <a:pt x="1014" y="4168"/>
                      </a:cubicBezTo>
                      <a:cubicBezTo>
                        <a:pt x="1518" y="5461"/>
                        <a:pt x="2664" y="6400"/>
                        <a:pt x="3953" y="6400"/>
                      </a:cubicBezTo>
                      <a:cubicBezTo>
                        <a:pt x="4338" y="6400"/>
                        <a:pt x="4736" y="6316"/>
                        <a:pt x="5133" y="6133"/>
                      </a:cubicBezTo>
                      <a:cubicBezTo>
                        <a:pt x="6360" y="5549"/>
                        <a:pt x="7193" y="4180"/>
                        <a:pt x="7086" y="2823"/>
                      </a:cubicBezTo>
                      <a:cubicBezTo>
                        <a:pt x="6934" y="864"/>
                        <a:pt x="5496" y="1"/>
                        <a:pt x="40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1" name="Google Shape;861;p45"/>
                <p:cNvSpPr/>
                <p:nvPr/>
              </p:nvSpPr>
              <p:spPr>
                <a:xfrm>
                  <a:off x="4163225" y="1956575"/>
                  <a:ext cx="35525" cy="19275"/>
                </a:xfrm>
                <a:custGeom>
                  <a:rect b="b" l="l" r="r" t="t"/>
                  <a:pathLst>
                    <a:path extrusionOk="0" h="771" w="1421">
                      <a:moveTo>
                        <a:pt x="575" y="1"/>
                      </a:moveTo>
                      <a:cubicBezTo>
                        <a:pt x="0" y="1"/>
                        <a:pt x="426" y="771"/>
                        <a:pt x="1035" y="771"/>
                      </a:cubicBezTo>
                      <a:cubicBezTo>
                        <a:pt x="1102" y="771"/>
                        <a:pt x="1172" y="761"/>
                        <a:pt x="1242" y="741"/>
                      </a:cubicBezTo>
                      <a:cubicBezTo>
                        <a:pt x="1290" y="729"/>
                        <a:pt x="1325" y="705"/>
                        <a:pt x="1361" y="681"/>
                      </a:cubicBezTo>
                      <a:cubicBezTo>
                        <a:pt x="1409" y="621"/>
                        <a:pt x="1421" y="550"/>
                        <a:pt x="1385" y="490"/>
                      </a:cubicBezTo>
                      <a:cubicBezTo>
                        <a:pt x="1373" y="467"/>
                        <a:pt x="1361" y="443"/>
                        <a:pt x="1349" y="407"/>
                      </a:cubicBezTo>
                      <a:cubicBezTo>
                        <a:pt x="1266" y="264"/>
                        <a:pt x="1147" y="157"/>
                        <a:pt x="1004" y="86"/>
                      </a:cubicBezTo>
                      <a:cubicBezTo>
                        <a:pt x="885" y="38"/>
                        <a:pt x="754" y="2"/>
                        <a:pt x="623" y="2"/>
                      </a:cubicBezTo>
                      <a:cubicBezTo>
                        <a:pt x="606" y="1"/>
                        <a:pt x="590" y="1"/>
                        <a:pt x="57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2" name="Google Shape;862;p45"/>
                <p:cNvSpPr/>
                <p:nvPr/>
              </p:nvSpPr>
              <p:spPr>
                <a:xfrm>
                  <a:off x="4093506" y="1949753"/>
                  <a:ext cx="133675" cy="116875"/>
                </a:xfrm>
                <a:custGeom>
                  <a:rect b="b" l="l" r="r" t="t"/>
                  <a:pathLst>
                    <a:path extrusionOk="0" h="4675" w="5347">
                      <a:moveTo>
                        <a:pt x="2521" y="1"/>
                      </a:moveTo>
                      <a:cubicBezTo>
                        <a:pt x="1653" y="1"/>
                        <a:pt x="775" y="261"/>
                        <a:pt x="238" y="1004"/>
                      </a:cubicBezTo>
                      <a:cubicBezTo>
                        <a:pt x="0" y="1338"/>
                        <a:pt x="131" y="2004"/>
                        <a:pt x="203" y="2385"/>
                      </a:cubicBezTo>
                      <a:cubicBezTo>
                        <a:pt x="286" y="2862"/>
                        <a:pt x="500" y="3314"/>
                        <a:pt x="822" y="3695"/>
                      </a:cubicBezTo>
                      <a:cubicBezTo>
                        <a:pt x="1416" y="4327"/>
                        <a:pt x="2241" y="4674"/>
                        <a:pt x="3092" y="4674"/>
                      </a:cubicBezTo>
                      <a:cubicBezTo>
                        <a:pt x="3299" y="4674"/>
                        <a:pt x="3508" y="4654"/>
                        <a:pt x="3715" y="4612"/>
                      </a:cubicBezTo>
                      <a:cubicBezTo>
                        <a:pt x="4203" y="4540"/>
                        <a:pt x="4644" y="4290"/>
                        <a:pt x="4965" y="3909"/>
                      </a:cubicBezTo>
                      <a:cubicBezTo>
                        <a:pt x="5334" y="3421"/>
                        <a:pt x="5346" y="2754"/>
                        <a:pt x="5263" y="2147"/>
                      </a:cubicBezTo>
                      <a:cubicBezTo>
                        <a:pt x="5203" y="1707"/>
                        <a:pt x="5049" y="1302"/>
                        <a:pt x="4810" y="933"/>
                      </a:cubicBezTo>
                      <a:cubicBezTo>
                        <a:pt x="4441" y="433"/>
                        <a:pt x="3822" y="135"/>
                        <a:pt x="3203" y="52"/>
                      </a:cubicBezTo>
                      <a:cubicBezTo>
                        <a:pt x="2981" y="19"/>
                        <a:pt x="2751" y="1"/>
                        <a:pt x="2521" y="1"/>
                      </a:cubicBezTo>
                      <a:close/>
                    </a:path>
                  </a:pathLst>
                </a:custGeom>
                <a:solidFill>
                  <a:srgbClr val="FFF8E5">
                    <a:alpha val="29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63" name="Google Shape;863;p45"/>
              <p:cNvGrpSpPr/>
              <p:nvPr/>
            </p:nvGrpSpPr>
            <p:grpSpPr>
              <a:xfrm>
                <a:off x="8308801" y="780579"/>
                <a:ext cx="240192" cy="213729"/>
                <a:chOff x="4058800" y="1944400"/>
                <a:chExt cx="179825" cy="160025"/>
              </a:xfrm>
            </p:grpSpPr>
            <p:sp>
              <p:nvSpPr>
                <p:cNvPr id="864" name="Google Shape;864;p45"/>
                <p:cNvSpPr/>
                <p:nvPr/>
              </p:nvSpPr>
              <p:spPr>
                <a:xfrm>
                  <a:off x="4058800" y="1944400"/>
                  <a:ext cx="179825" cy="160025"/>
                </a:xfrm>
                <a:custGeom>
                  <a:rect b="b" l="l" r="r" t="t"/>
                  <a:pathLst>
                    <a:path extrusionOk="0" h="6401" w="7193">
                      <a:moveTo>
                        <a:pt x="4028" y="1"/>
                      </a:moveTo>
                      <a:cubicBezTo>
                        <a:pt x="2042" y="1"/>
                        <a:pt x="1" y="1581"/>
                        <a:pt x="1014" y="4168"/>
                      </a:cubicBezTo>
                      <a:cubicBezTo>
                        <a:pt x="1518" y="5461"/>
                        <a:pt x="2664" y="6400"/>
                        <a:pt x="3953" y="6400"/>
                      </a:cubicBezTo>
                      <a:cubicBezTo>
                        <a:pt x="4338" y="6400"/>
                        <a:pt x="4736" y="6316"/>
                        <a:pt x="5133" y="6133"/>
                      </a:cubicBezTo>
                      <a:cubicBezTo>
                        <a:pt x="6360" y="5549"/>
                        <a:pt x="7193" y="4180"/>
                        <a:pt x="7086" y="2823"/>
                      </a:cubicBezTo>
                      <a:cubicBezTo>
                        <a:pt x="6934" y="864"/>
                        <a:pt x="5496" y="1"/>
                        <a:pt x="40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5" name="Google Shape;865;p45"/>
                <p:cNvSpPr/>
                <p:nvPr/>
              </p:nvSpPr>
              <p:spPr>
                <a:xfrm>
                  <a:off x="4163225" y="1956575"/>
                  <a:ext cx="35525" cy="19275"/>
                </a:xfrm>
                <a:custGeom>
                  <a:rect b="b" l="l" r="r" t="t"/>
                  <a:pathLst>
                    <a:path extrusionOk="0" h="771" w="1421">
                      <a:moveTo>
                        <a:pt x="575" y="1"/>
                      </a:moveTo>
                      <a:cubicBezTo>
                        <a:pt x="0" y="1"/>
                        <a:pt x="426" y="771"/>
                        <a:pt x="1035" y="771"/>
                      </a:cubicBezTo>
                      <a:cubicBezTo>
                        <a:pt x="1102" y="771"/>
                        <a:pt x="1172" y="761"/>
                        <a:pt x="1242" y="741"/>
                      </a:cubicBezTo>
                      <a:cubicBezTo>
                        <a:pt x="1290" y="729"/>
                        <a:pt x="1325" y="705"/>
                        <a:pt x="1361" y="681"/>
                      </a:cubicBezTo>
                      <a:cubicBezTo>
                        <a:pt x="1409" y="621"/>
                        <a:pt x="1421" y="550"/>
                        <a:pt x="1385" y="490"/>
                      </a:cubicBezTo>
                      <a:cubicBezTo>
                        <a:pt x="1373" y="467"/>
                        <a:pt x="1361" y="443"/>
                        <a:pt x="1349" y="407"/>
                      </a:cubicBezTo>
                      <a:cubicBezTo>
                        <a:pt x="1266" y="264"/>
                        <a:pt x="1147" y="157"/>
                        <a:pt x="1004" y="86"/>
                      </a:cubicBezTo>
                      <a:cubicBezTo>
                        <a:pt x="885" y="38"/>
                        <a:pt x="754" y="2"/>
                        <a:pt x="623" y="2"/>
                      </a:cubicBezTo>
                      <a:cubicBezTo>
                        <a:pt x="606" y="1"/>
                        <a:pt x="590" y="1"/>
                        <a:pt x="57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6" name="Google Shape;866;p45"/>
                <p:cNvSpPr/>
                <p:nvPr/>
              </p:nvSpPr>
              <p:spPr>
                <a:xfrm>
                  <a:off x="4093506" y="1949753"/>
                  <a:ext cx="133675" cy="116875"/>
                </a:xfrm>
                <a:custGeom>
                  <a:rect b="b" l="l" r="r" t="t"/>
                  <a:pathLst>
                    <a:path extrusionOk="0" h="4675" w="5347">
                      <a:moveTo>
                        <a:pt x="2521" y="1"/>
                      </a:moveTo>
                      <a:cubicBezTo>
                        <a:pt x="1653" y="1"/>
                        <a:pt x="775" y="261"/>
                        <a:pt x="238" y="1004"/>
                      </a:cubicBezTo>
                      <a:cubicBezTo>
                        <a:pt x="0" y="1338"/>
                        <a:pt x="131" y="2004"/>
                        <a:pt x="203" y="2385"/>
                      </a:cubicBezTo>
                      <a:cubicBezTo>
                        <a:pt x="286" y="2862"/>
                        <a:pt x="500" y="3314"/>
                        <a:pt x="822" y="3695"/>
                      </a:cubicBezTo>
                      <a:cubicBezTo>
                        <a:pt x="1416" y="4327"/>
                        <a:pt x="2241" y="4674"/>
                        <a:pt x="3092" y="4674"/>
                      </a:cubicBezTo>
                      <a:cubicBezTo>
                        <a:pt x="3299" y="4674"/>
                        <a:pt x="3508" y="4654"/>
                        <a:pt x="3715" y="4612"/>
                      </a:cubicBezTo>
                      <a:cubicBezTo>
                        <a:pt x="4203" y="4540"/>
                        <a:pt x="4644" y="4290"/>
                        <a:pt x="4965" y="3909"/>
                      </a:cubicBezTo>
                      <a:cubicBezTo>
                        <a:pt x="5334" y="3421"/>
                        <a:pt x="5346" y="2754"/>
                        <a:pt x="5263" y="2147"/>
                      </a:cubicBezTo>
                      <a:cubicBezTo>
                        <a:pt x="5203" y="1707"/>
                        <a:pt x="5049" y="1302"/>
                        <a:pt x="4810" y="933"/>
                      </a:cubicBezTo>
                      <a:cubicBezTo>
                        <a:pt x="4441" y="433"/>
                        <a:pt x="3822" y="135"/>
                        <a:pt x="3203" y="52"/>
                      </a:cubicBezTo>
                      <a:cubicBezTo>
                        <a:pt x="2981" y="19"/>
                        <a:pt x="2751" y="1"/>
                        <a:pt x="2521" y="1"/>
                      </a:cubicBezTo>
                      <a:close/>
                    </a:path>
                  </a:pathLst>
                </a:custGeom>
                <a:solidFill>
                  <a:srgbClr val="FFF8E5">
                    <a:alpha val="29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67" name="Google Shape;867;p45"/>
              <p:cNvGrpSpPr/>
              <p:nvPr/>
            </p:nvGrpSpPr>
            <p:grpSpPr>
              <a:xfrm flipH="1" rot="541942">
                <a:off x="7921232" y="1200685"/>
                <a:ext cx="156009" cy="138847"/>
                <a:chOff x="4058800" y="1944400"/>
                <a:chExt cx="179825" cy="160025"/>
              </a:xfrm>
            </p:grpSpPr>
            <p:sp>
              <p:nvSpPr>
                <p:cNvPr id="868" name="Google Shape;868;p45"/>
                <p:cNvSpPr/>
                <p:nvPr/>
              </p:nvSpPr>
              <p:spPr>
                <a:xfrm>
                  <a:off x="4058800" y="1944400"/>
                  <a:ext cx="179825" cy="160025"/>
                </a:xfrm>
                <a:custGeom>
                  <a:rect b="b" l="l" r="r" t="t"/>
                  <a:pathLst>
                    <a:path extrusionOk="0" h="6401" w="7193">
                      <a:moveTo>
                        <a:pt x="4028" y="1"/>
                      </a:moveTo>
                      <a:cubicBezTo>
                        <a:pt x="2042" y="1"/>
                        <a:pt x="1" y="1581"/>
                        <a:pt x="1014" y="4168"/>
                      </a:cubicBezTo>
                      <a:cubicBezTo>
                        <a:pt x="1518" y="5461"/>
                        <a:pt x="2664" y="6400"/>
                        <a:pt x="3953" y="6400"/>
                      </a:cubicBezTo>
                      <a:cubicBezTo>
                        <a:pt x="4338" y="6400"/>
                        <a:pt x="4736" y="6316"/>
                        <a:pt x="5133" y="6133"/>
                      </a:cubicBezTo>
                      <a:cubicBezTo>
                        <a:pt x="6360" y="5549"/>
                        <a:pt x="7193" y="4180"/>
                        <a:pt x="7086" y="2823"/>
                      </a:cubicBezTo>
                      <a:cubicBezTo>
                        <a:pt x="6934" y="864"/>
                        <a:pt x="5496" y="1"/>
                        <a:pt x="40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" name="Google Shape;869;p45"/>
                <p:cNvSpPr/>
                <p:nvPr/>
              </p:nvSpPr>
              <p:spPr>
                <a:xfrm>
                  <a:off x="4163225" y="1956575"/>
                  <a:ext cx="35525" cy="19275"/>
                </a:xfrm>
                <a:custGeom>
                  <a:rect b="b" l="l" r="r" t="t"/>
                  <a:pathLst>
                    <a:path extrusionOk="0" h="771" w="1421">
                      <a:moveTo>
                        <a:pt x="575" y="1"/>
                      </a:moveTo>
                      <a:cubicBezTo>
                        <a:pt x="0" y="1"/>
                        <a:pt x="426" y="771"/>
                        <a:pt x="1035" y="771"/>
                      </a:cubicBezTo>
                      <a:cubicBezTo>
                        <a:pt x="1102" y="771"/>
                        <a:pt x="1172" y="761"/>
                        <a:pt x="1242" y="741"/>
                      </a:cubicBezTo>
                      <a:cubicBezTo>
                        <a:pt x="1290" y="729"/>
                        <a:pt x="1325" y="705"/>
                        <a:pt x="1361" y="681"/>
                      </a:cubicBezTo>
                      <a:cubicBezTo>
                        <a:pt x="1409" y="621"/>
                        <a:pt x="1421" y="550"/>
                        <a:pt x="1385" y="490"/>
                      </a:cubicBezTo>
                      <a:cubicBezTo>
                        <a:pt x="1373" y="467"/>
                        <a:pt x="1361" y="443"/>
                        <a:pt x="1349" y="407"/>
                      </a:cubicBezTo>
                      <a:cubicBezTo>
                        <a:pt x="1266" y="264"/>
                        <a:pt x="1147" y="157"/>
                        <a:pt x="1004" y="86"/>
                      </a:cubicBezTo>
                      <a:cubicBezTo>
                        <a:pt x="885" y="38"/>
                        <a:pt x="754" y="2"/>
                        <a:pt x="623" y="2"/>
                      </a:cubicBezTo>
                      <a:cubicBezTo>
                        <a:pt x="606" y="1"/>
                        <a:pt x="590" y="1"/>
                        <a:pt x="57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0" name="Google Shape;870;p45"/>
                <p:cNvSpPr/>
                <p:nvPr/>
              </p:nvSpPr>
              <p:spPr>
                <a:xfrm>
                  <a:off x="4093506" y="1949753"/>
                  <a:ext cx="133675" cy="116875"/>
                </a:xfrm>
                <a:custGeom>
                  <a:rect b="b" l="l" r="r" t="t"/>
                  <a:pathLst>
                    <a:path extrusionOk="0" h="4675" w="5347">
                      <a:moveTo>
                        <a:pt x="2521" y="1"/>
                      </a:moveTo>
                      <a:cubicBezTo>
                        <a:pt x="1653" y="1"/>
                        <a:pt x="775" y="261"/>
                        <a:pt x="238" y="1004"/>
                      </a:cubicBezTo>
                      <a:cubicBezTo>
                        <a:pt x="0" y="1338"/>
                        <a:pt x="131" y="2004"/>
                        <a:pt x="203" y="2385"/>
                      </a:cubicBezTo>
                      <a:cubicBezTo>
                        <a:pt x="286" y="2862"/>
                        <a:pt x="500" y="3314"/>
                        <a:pt x="822" y="3695"/>
                      </a:cubicBezTo>
                      <a:cubicBezTo>
                        <a:pt x="1416" y="4327"/>
                        <a:pt x="2241" y="4674"/>
                        <a:pt x="3092" y="4674"/>
                      </a:cubicBezTo>
                      <a:cubicBezTo>
                        <a:pt x="3299" y="4674"/>
                        <a:pt x="3508" y="4654"/>
                        <a:pt x="3715" y="4612"/>
                      </a:cubicBezTo>
                      <a:cubicBezTo>
                        <a:pt x="4203" y="4540"/>
                        <a:pt x="4644" y="4290"/>
                        <a:pt x="4965" y="3909"/>
                      </a:cubicBezTo>
                      <a:cubicBezTo>
                        <a:pt x="5334" y="3421"/>
                        <a:pt x="5346" y="2754"/>
                        <a:pt x="5263" y="2147"/>
                      </a:cubicBezTo>
                      <a:cubicBezTo>
                        <a:pt x="5203" y="1707"/>
                        <a:pt x="5049" y="1302"/>
                        <a:pt x="4810" y="933"/>
                      </a:cubicBezTo>
                      <a:cubicBezTo>
                        <a:pt x="4441" y="433"/>
                        <a:pt x="3822" y="135"/>
                        <a:pt x="3203" y="52"/>
                      </a:cubicBezTo>
                      <a:cubicBezTo>
                        <a:pt x="2981" y="19"/>
                        <a:pt x="2751" y="1"/>
                        <a:pt x="2521" y="1"/>
                      </a:cubicBezTo>
                      <a:close/>
                    </a:path>
                  </a:pathLst>
                </a:custGeom>
                <a:solidFill>
                  <a:srgbClr val="FFF8E5">
                    <a:alpha val="29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71" name="Google Shape;871;p45"/>
            <p:cNvGrpSpPr/>
            <p:nvPr/>
          </p:nvGrpSpPr>
          <p:grpSpPr>
            <a:xfrm rot="-3464184">
              <a:off x="5502623" y="2822904"/>
              <a:ext cx="348979" cy="407380"/>
              <a:chOff x="6979810" y="1209041"/>
              <a:chExt cx="686911" cy="801865"/>
            </a:xfrm>
          </p:grpSpPr>
          <p:grpSp>
            <p:nvGrpSpPr>
              <p:cNvPr id="872" name="Google Shape;872;p45"/>
              <p:cNvGrpSpPr/>
              <p:nvPr/>
            </p:nvGrpSpPr>
            <p:grpSpPr>
              <a:xfrm>
                <a:off x="7161485" y="1209041"/>
                <a:ext cx="505236" cy="449542"/>
                <a:chOff x="4058800" y="1944400"/>
                <a:chExt cx="179825" cy="160025"/>
              </a:xfrm>
            </p:grpSpPr>
            <p:sp>
              <p:nvSpPr>
                <p:cNvPr id="873" name="Google Shape;873;p45"/>
                <p:cNvSpPr/>
                <p:nvPr/>
              </p:nvSpPr>
              <p:spPr>
                <a:xfrm>
                  <a:off x="4058800" y="1944400"/>
                  <a:ext cx="179825" cy="160025"/>
                </a:xfrm>
                <a:custGeom>
                  <a:rect b="b" l="l" r="r" t="t"/>
                  <a:pathLst>
                    <a:path extrusionOk="0" h="6401" w="7193">
                      <a:moveTo>
                        <a:pt x="4028" y="1"/>
                      </a:moveTo>
                      <a:cubicBezTo>
                        <a:pt x="2042" y="1"/>
                        <a:pt x="1" y="1581"/>
                        <a:pt x="1014" y="4168"/>
                      </a:cubicBezTo>
                      <a:cubicBezTo>
                        <a:pt x="1518" y="5461"/>
                        <a:pt x="2664" y="6400"/>
                        <a:pt x="3953" y="6400"/>
                      </a:cubicBezTo>
                      <a:cubicBezTo>
                        <a:pt x="4338" y="6400"/>
                        <a:pt x="4736" y="6316"/>
                        <a:pt x="5133" y="6133"/>
                      </a:cubicBezTo>
                      <a:cubicBezTo>
                        <a:pt x="6360" y="5549"/>
                        <a:pt x="7193" y="4180"/>
                        <a:pt x="7086" y="2823"/>
                      </a:cubicBezTo>
                      <a:cubicBezTo>
                        <a:pt x="6934" y="864"/>
                        <a:pt x="5496" y="1"/>
                        <a:pt x="40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4" name="Google Shape;874;p45"/>
                <p:cNvSpPr/>
                <p:nvPr/>
              </p:nvSpPr>
              <p:spPr>
                <a:xfrm>
                  <a:off x="4163225" y="1956575"/>
                  <a:ext cx="35525" cy="19275"/>
                </a:xfrm>
                <a:custGeom>
                  <a:rect b="b" l="l" r="r" t="t"/>
                  <a:pathLst>
                    <a:path extrusionOk="0" h="771" w="1421">
                      <a:moveTo>
                        <a:pt x="575" y="1"/>
                      </a:moveTo>
                      <a:cubicBezTo>
                        <a:pt x="0" y="1"/>
                        <a:pt x="426" y="771"/>
                        <a:pt x="1035" y="771"/>
                      </a:cubicBezTo>
                      <a:cubicBezTo>
                        <a:pt x="1102" y="771"/>
                        <a:pt x="1172" y="761"/>
                        <a:pt x="1242" y="741"/>
                      </a:cubicBezTo>
                      <a:cubicBezTo>
                        <a:pt x="1290" y="729"/>
                        <a:pt x="1325" y="705"/>
                        <a:pt x="1361" y="681"/>
                      </a:cubicBezTo>
                      <a:cubicBezTo>
                        <a:pt x="1409" y="621"/>
                        <a:pt x="1421" y="550"/>
                        <a:pt x="1385" y="490"/>
                      </a:cubicBezTo>
                      <a:cubicBezTo>
                        <a:pt x="1373" y="467"/>
                        <a:pt x="1361" y="443"/>
                        <a:pt x="1349" y="407"/>
                      </a:cubicBezTo>
                      <a:cubicBezTo>
                        <a:pt x="1266" y="264"/>
                        <a:pt x="1147" y="157"/>
                        <a:pt x="1004" y="86"/>
                      </a:cubicBezTo>
                      <a:cubicBezTo>
                        <a:pt x="885" y="38"/>
                        <a:pt x="754" y="2"/>
                        <a:pt x="623" y="2"/>
                      </a:cubicBezTo>
                      <a:cubicBezTo>
                        <a:pt x="606" y="1"/>
                        <a:pt x="590" y="1"/>
                        <a:pt x="57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5" name="Google Shape;875;p45"/>
                <p:cNvSpPr/>
                <p:nvPr/>
              </p:nvSpPr>
              <p:spPr>
                <a:xfrm>
                  <a:off x="4093506" y="1949753"/>
                  <a:ext cx="133675" cy="116875"/>
                </a:xfrm>
                <a:custGeom>
                  <a:rect b="b" l="l" r="r" t="t"/>
                  <a:pathLst>
                    <a:path extrusionOk="0" h="4675" w="5347">
                      <a:moveTo>
                        <a:pt x="2521" y="1"/>
                      </a:moveTo>
                      <a:cubicBezTo>
                        <a:pt x="1653" y="1"/>
                        <a:pt x="775" y="261"/>
                        <a:pt x="238" y="1004"/>
                      </a:cubicBezTo>
                      <a:cubicBezTo>
                        <a:pt x="0" y="1338"/>
                        <a:pt x="131" y="2004"/>
                        <a:pt x="203" y="2385"/>
                      </a:cubicBezTo>
                      <a:cubicBezTo>
                        <a:pt x="286" y="2862"/>
                        <a:pt x="500" y="3314"/>
                        <a:pt x="822" y="3695"/>
                      </a:cubicBezTo>
                      <a:cubicBezTo>
                        <a:pt x="1416" y="4327"/>
                        <a:pt x="2241" y="4674"/>
                        <a:pt x="3092" y="4674"/>
                      </a:cubicBezTo>
                      <a:cubicBezTo>
                        <a:pt x="3299" y="4674"/>
                        <a:pt x="3508" y="4654"/>
                        <a:pt x="3715" y="4612"/>
                      </a:cubicBezTo>
                      <a:cubicBezTo>
                        <a:pt x="4203" y="4540"/>
                        <a:pt x="4644" y="4290"/>
                        <a:pt x="4965" y="3909"/>
                      </a:cubicBezTo>
                      <a:cubicBezTo>
                        <a:pt x="5334" y="3421"/>
                        <a:pt x="5346" y="2754"/>
                        <a:pt x="5263" y="2147"/>
                      </a:cubicBezTo>
                      <a:cubicBezTo>
                        <a:pt x="5203" y="1707"/>
                        <a:pt x="5049" y="1302"/>
                        <a:pt x="4810" y="933"/>
                      </a:cubicBezTo>
                      <a:cubicBezTo>
                        <a:pt x="4441" y="433"/>
                        <a:pt x="3822" y="135"/>
                        <a:pt x="3203" y="52"/>
                      </a:cubicBezTo>
                      <a:cubicBezTo>
                        <a:pt x="2981" y="19"/>
                        <a:pt x="2751" y="1"/>
                        <a:pt x="2521" y="1"/>
                      </a:cubicBezTo>
                      <a:close/>
                    </a:path>
                  </a:pathLst>
                </a:custGeom>
                <a:solidFill>
                  <a:srgbClr val="FFF8E5">
                    <a:alpha val="29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76" name="Google Shape;876;p45"/>
              <p:cNvGrpSpPr/>
              <p:nvPr/>
            </p:nvGrpSpPr>
            <p:grpSpPr>
              <a:xfrm>
                <a:off x="6979810" y="1772677"/>
                <a:ext cx="267741" cy="238229"/>
                <a:chOff x="4058800" y="1944400"/>
                <a:chExt cx="179825" cy="160025"/>
              </a:xfrm>
            </p:grpSpPr>
            <p:sp>
              <p:nvSpPr>
                <p:cNvPr id="877" name="Google Shape;877;p45"/>
                <p:cNvSpPr/>
                <p:nvPr/>
              </p:nvSpPr>
              <p:spPr>
                <a:xfrm>
                  <a:off x="4058800" y="1944400"/>
                  <a:ext cx="179825" cy="160025"/>
                </a:xfrm>
                <a:custGeom>
                  <a:rect b="b" l="l" r="r" t="t"/>
                  <a:pathLst>
                    <a:path extrusionOk="0" h="6401" w="7193">
                      <a:moveTo>
                        <a:pt x="4028" y="1"/>
                      </a:moveTo>
                      <a:cubicBezTo>
                        <a:pt x="2042" y="1"/>
                        <a:pt x="1" y="1581"/>
                        <a:pt x="1014" y="4168"/>
                      </a:cubicBezTo>
                      <a:cubicBezTo>
                        <a:pt x="1518" y="5461"/>
                        <a:pt x="2664" y="6400"/>
                        <a:pt x="3953" y="6400"/>
                      </a:cubicBezTo>
                      <a:cubicBezTo>
                        <a:pt x="4338" y="6400"/>
                        <a:pt x="4736" y="6316"/>
                        <a:pt x="5133" y="6133"/>
                      </a:cubicBezTo>
                      <a:cubicBezTo>
                        <a:pt x="6360" y="5549"/>
                        <a:pt x="7193" y="4180"/>
                        <a:pt x="7086" y="2823"/>
                      </a:cubicBezTo>
                      <a:cubicBezTo>
                        <a:pt x="6934" y="864"/>
                        <a:pt x="5496" y="1"/>
                        <a:pt x="40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8" name="Google Shape;878;p45"/>
                <p:cNvSpPr/>
                <p:nvPr/>
              </p:nvSpPr>
              <p:spPr>
                <a:xfrm>
                  <a:off x="4163225" y="1956575"/>
                  <a:ext cx="35525" cy="19275"/>
                </a:xfrm>
                <a:custGeom>
                  <a:rect b="b" l="l" r="r" t="t"/>
                  <a:pathLst>
                    <a:path extrusionOk="0" h="771" w="1421">
                      <a:moveTo>
                        <a:pt x="575" y="1"/>
                      </a:moveTo>
                      <a:cubicBezTo>
                        <a:pt x="0" y="1"/>
                        <a:pt x="426" y="771"/>
                        <a:pt x="1035" y="771"/>
                      </a:cubicBezTo>
                      <a:cubicBezTo>
                        <a:pt x="1102" y="771"/>
                        <a:pt x="1172" y="761"/>
                        <a:pt x="1242" y="741"/>
                      </a:cubicBezTo>
                      <a:cubicBezTo>
                        <a:pt x="1290" y="729"/>
                        <a:pt x="1325" y="705"/>
                        <a:pt x="1361" y="681"/>
                      </a:cubicBezTo>
                      <a:cubicBezTo>
                        <a:pt x="1409" y="621"/>
                        <a:pt x="1421" y="550"/>
                        <a:pt x="1385" y="490"/>
                      </a:cubicBezTo>
                      <a:cubicBezTo>
                        <a:pt x="1373" y="467"/>
                        <a:pt x="1361" y="443"/>
                        <a:pt x="1349" y="407"/>
                      </a:cubicBezTo>
                      <a:cubicBezTo>
                        <a:pt x="1266" y="264"/>
                        <a:pt x="1147" y="157"/>
                        <a:pt x="1004" y="86"/>
                      </a:cubicBezTo>
                      <a:cubicBezTo>
                        <a:pt x="885" y="38"/>
                        <a:pt x="754" y="2"/>
                        <a:pt x="623" y="2"/>
                      </a:cubicBezTo>
                      <a:cubicBezTo>
                        <a:pt x="606" y="1"/>
                        <a:pt x="590" y="1"/>
                        <a:pt x="57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9" name="Google Shape;879;p45"/>
                <p:cNvSpPr/>
                <p:nvPr/>
              </p:nvSpPr>
              <p:spPr>
                <a:xfrm>
                  <a:off x="4093506" y="1949753"/>
                  <a:ext cx="133675" cy="116875"/>
                </a:xfrm>
                <a:custGeom>
                  <a:rect b="b" l="l" r="r" t="t"/>
                  <a:pathLst>
                    <a:path extrusionOk="0" h="4675" w="5347">
                      <a:moveTo>
                        <a:pt x="2521" y="1"/>
                      </a:moveTo>
                      <a:cubicBezTo>
                        <a:pt x="1653" y="1"/>
                        <a:pt x="775" y="261"/>
                        <a:pt x="238" y="1004"/>
                      </a:cubicBezTo>
                      <a:cubicBezTo>
                        <a:pt x="0" y="1338"/>
                        <a:pt x="131" y="2004"/>
                        <a:pt x="203" y="2385"/>
                      </a:cubicBezTo>
                      <a:cubicBezTo>
                        <a:pt x="286" y="2862"/>
                        <a:pt x="500" y="3314"/>
                        <a:pt x="822" y="3695"/>
                      </a:cubicBezTo>
                      <a:cubicBezTo>
                        <a:pt x="1416" y="4327"/>
                        <a:pt x="2241" y="4674"/>
                        <a:pt x="3092" y="4674"/>
                      </a:cubicBezTo>
                      <a:cubicBezTo>
                        <a:pt x="3299" y="4674"/>
                        <a:pt x="3508" y="4654"/>
                        <a:pt x="3715" y="4612"/>
                      </a:cubicBezTo>
                      <a:cubicBezTo>
                        <a:pt x="4203" y="4540"/>
                        <a:pt x="4644" y="4290"/>
                        <a:pt x="4965" y="3909"/>
                      </a:cubicBezTo>
                      <a:cubicBezTo>
                        <a:pt x="5334" y="3421"/>
                        <a:pt x="5346" y="2754"/>
                        <a:pt x="5263" y="2147"/>
                      </a:cubicBezTo>
                      <a:cubicBezTo>
                        <a:pt x="5203" y="1707"/>
                        <a:pt x="5049" y="1302"/>
                        <a:pt x="4810" y="933"/>
                      </a:cubicBezTo>
                      <a:cubicBezTo>
                        <a:pt x="4441" y="433"/>
                        <a:pt x="3822" y="135"/>
                        <a:pt x="3203" y="52"/>
                      </a:cubicBezTo>
                      <a:cubicBezTo>
                        <a:pt x="2981" y="19"/>
                        <a:pt x="2751" y="1"/>
                        <a:pt x="2521" y="1"/>
                      </a:cubicBezTo>
                      <a:close/>
                    </a:path>
                  </a:pathLst>
                </a:custGeom>
                <a:solidFill>
                  <a:srgbClr val="FFF8E5">
                    <a:alpha val="29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880" name="Google Shape;880;p45"/>
          <p:cNvSpPr txBox="1"/>
          <p:nvPr/>
        </p:nvSpPr>
        <p:spPr>
          <a:xfrm>
            <a:off x="4711670" y="4350100"/>
            <a:ext cx="17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525 sold bottles</a:t>
            </a:r>
            <a:endParaRPr/>
          </a:p>
        </p:txBody>
      </p:sp>
      <p:cxnSp>
        <p:nvCxnSpPr>
          <p:cNvPr id="881" name="Google Shape;881;p45" title="Connecter Line"/>
          <p:cNvCxnSpPr/>
          <p:nvPr/>
        </p:nvCxnSpPr>
        <p:spPr>
          <a:xfrm>
            <a:off x="2339151" y="3706807"/>
            <a:ext cx="0" cy="27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882" name="Google Shape;882;p45" title="Timeline Arrow"/>
          <p:cNvSpPr/>
          <p:nvPr/>
        </p:nvSpPr>
        <p:spPr>
          <a:xfrm rot="-10798429">
            <a:off x="7749775" y="2560550"/>
            <a:ext cx="1969200" cy="693300"/>
          </a:xfrm>
          <a:prstGeom prst="uturnArrow">
            <a:avLst>
              <a:gd fmla="val 37244" name="adj1"/>
              <a:gd fmla="val 18622" name="adj2"/>
              <a:gd fmla="val 20252" name="adj3"/>
              <a:gd fmla="val 52602" name="adj4"/>
              <a:gd fmla="val 100000" name="adj5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/>
          <p:nvPr/>
        </p:nvSpPr>
        <p:spPr>
          <a:xfrm>
            <a:off x="315980" y="3393146"/>
            <a:ext cx="1102408" cy="980021"/>
          </a:xfrm>
          <a:custGeom>
            <a:rect b="b" l="l" r="r" t="t"/>
            <a:pathLst>
              <a:path extrusionOk="0" h="20027" w="22528">
                <a:moveTo>
                  <a:pt x="10847" y="1"/>
                </a:moveTo>
                <a:cubicBezTo>
                  <a:pt x="10668" y="2334"/>
                  <a:pt x="10490" y="4668"/>
                  <a:pt x="10311" y="7002"/>
                </a:cubicBezTo>
                <a:cubicBezTo>
                  <a:pt x="10276" y="7490"/>
                  <a:pt x="10228" y="8002"/>
                  <a:pt x="9823" y="8395"/>
                </a:cubicBezTo>
                <a:cubicBezTo>
                  <a:pt x="9359" y="8835"/>
                  <a:pt x="8537" y="8990"/>
                  <a:pt x="7799" y="9097"/>
                </a:cubicBezTo>
                <a:cubicBezTo>
                  <a:pt x="5477" y="9442"/>
                  <a:pt x="3370" y="9633"/>
                  <a:pt x="1072" y="9847"/>
                </a:cubicBezTo>
                <a:cubicBezTo>
                  <a:pt x="715" y="9883"/>
                  <a:pt x="370" y="9907"/>
                  <a:pt x="0" y="9954"/>
                </a:cubicBezTo>
                <a:cubicBezTo>
                  <a:pt x="620" y="10014"/>
                  <a:pt x="1203" y="10061"/>
                  <a:pt x="1763" y="10109"/>
                </a:cubicBezTo>
                <a:cubicBezTo>
                  <a:pt x="4144" y="10311"/>
                  <a:pt x="5894" y="10514"/>
                  <a:pt x="7692" y="10704"/>
                </a:cubicBezTo>
                <a:cubicBezTo>
                  <a:pt x="8454" y="10776"/>
                  <a:pt x="9264" y="10883"/>
                  <a:pt x="9787" y="11312"/>
                </a:cubicBezTo>
                <a:cubicBezTo>
                  <a:pt x="10311" y="11740"/>
                  <a:pt x="10395" y="12324"/>
                  <a:pt x="10466" y="12883"/>
                </a:cubicBezTo>
                <a:cubicBezTo>
                  <a:pt x="10799" y="15300"/>
                  <a:pt x="11335" y="17598"/>
                  <a:pt x="11657" y="20027"/>
                </a:cubicBezTo>
                <a:cubicBezTo>
                  <a:pt x="11835" y="17681"/>
                  <a:pt x="12014" y="15348"/>
                  <a:pt x="12192" y="13014"/>
                </a:cubicBezTo>
                <a:cubicBezTo>
                  <a:pt x="12228" y="12526"/>
                  <a:pt x="12288" y="12014"/>
                  <a:pt x="12681" y="11633"/>
                </a:cubicBezTo>
                <a:cubicBezTo>
                  <a:pt x="13157" y="11181"/>
                  <a:pt x="13967" y="11038"/>
                  <a:pt x="14717" y="10919"/>
                </a:cubicBezTo>
                <a:cubicBezTo>
                  <a:pt x="17038" y="10573"/>
                  <a:pt x="19134" y="10383"/>
                  <a:pt x="21444" y="10169"/>
                </a:cubicBezTo>
                <a:cubicBezTo>
                  <a:pt x="21789" y="10133"/>
                  <a:pt x="22158" y="10097"/>
                  <a:pt x="22527" y="10061"/>
                </a:cubicBezTo>
                <a:lnTo>
                  <a:pt x="20753" y="9907"/>
                </a:lnTo>
                <a:cubicBezTo>
                  <a:pt x="18384" y="9704"/>
                  <a:pt x="16610" y="9502"/>
                  <a:pt x="14812" y="9311"/>
                </a:cubicBezTo>
                <a:cubicBezTo>
                  <a:pt x="14050" y="9240"/>
                  <a:pt x="13240" y="9133"/>
                  <a:pt x="12716" y="8704"/>
                </a:cubicBezTo>
                <a:cubicBezTo>
                  <a:pt x="12192" y="8287"/>
                  <a:pt x="12109" y="7692"/>
                  <a:pt x="12038" y="7144"/>
                </a:cubicBezTo>
                <a:cubicBezTo>
                  <a:pt x="11704" y="4716"/>
                  <a:pt x="11180" y="2418"/>
                  <a:pt x="10847" y="1"/>
                </a:cubicBezTo>
                <a:close/>
              </a:path>
            </a:pathLst>
          </a:custGeom>
          <a:solidFill>
            <a:srgbClr val="FFD9E6">
              <a:alpha val="71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6"/>
          <p:cNvSpPr txBox="1"/>
          <p:nvPr>
            <p:ph type="title"/>
          </p:nvPr>
        </p:nvSpPr>
        <p:spPr>
          <a:xfrm>
            <a:off x="445875" y="260950"/>
            <a:ext cx="7704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latin typeface="Times New Roman"/>
                <a:ea typeface="Times New Roman"/>
                <a:cs typeface="Times New Roman"/>
                <a:sym typeface="Times New Roman"/>
              </a:rPr>
              <a:t>Distribution strategy</a:t>
            </a:r>
            <a:endParaRPr b="1" sz="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9" name="Google Shape;889;p46"/>
          <p:cNvSpPr/>
          <p:nvPr/>
        </p:nvSpPr>
        <p:spPr>
          <a:xfrm>
            <a:off x="688413" y="2289399"/>
            <a:ext cx="2411700" cy="681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6"/>
          <p:cNvSpPr/>
          <p:nvPr/>
        </p:nvSpPr>
        <p:spPr>
          <a:xfrm>
            <a:off x="3582300" y="2860113"/>
            <a:ext cx="2292000" cy="6816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46"/>
          <p:cNvSpPr/>
          <p:nvPr/>
        </p:nvSpPr>
        <p:spPr>
          <a:xfrm>
            <a:off x="6082125" y="2270725"/>
            <a:ext cx="2238900" cy="618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2" name="Google Shape;892;p46"/>
          <p:cNvCxnSpPr>
            <a:stCxn id="889" idx="0"/>
          </p:cNvCxnSpPr>
          <p:nvPr/>
        </p:nvCxnSpPr>
        <p:spPr>
          <a:xfrm rot="10800000">
            <a:off x="1894263" y="1937799"/>
            <a:ext cx="0" cy="3516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93" name="Google Shape;893;p46"/>
          <p:cNvCxnSpPr>
            <a:stCxn id="891" idx="0"/>
          </p:cNvCxnSpPr>
          <p:nvPr/>
        </p:nvCxnSpPr>
        <p:spPr>
          <a:xfrm rot="10800000">
            <a:off x="7201575" y="1919125"/>
            <a:ext cx="0" cy="3516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94" name="Google Shape;894;p46"/>
          <p:cNvCxnSpPr>
            <a:stCxn id="890" idx="2"/>
          </p:cNvCxnSpPr>
          <p:nvPr/>
        </p:nvCxnSpPr>
        <p:spPr>
          <a:xfrm>
            <a:off x="4728300" y="3541713"/>
            <a:ext cx="0" cy="3516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95" name="Google Shape;895;p46"/>
          <p:cNvSpPr txBox="1"/>
          <p:nvPr/>
        </p:nvSpPr>
        <p:spPr>
          <a:xfrm>
            <a:off x="642350" y="2289377"/>
            <a:ext cx="22920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Discounts</a:t>
            </a:r>
            <a:endParaRPr b="1" sz="3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6" name="Google Shape;896;p46"/>
          <p:cNvSpPr txBox="1"/>
          <p:nvPr/>
        </p:nvSpPr>
        <p:spPr>
          <a:xfrm>
            <a:off x="3708375" y="2891475"/>
            <a:ext cx="21057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Influencers</a:t>
            </a:r>
            <a:endParaRPr b="1" sz="3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7" name="Google Shape;897;p46"/>
          <p:cNvSpPr txBox="1"/>
          <p:nvPr/>
        </p:nvSpPr>
        <p:spPr>
          <a:xfrm>
            <a:off x="6253275" y="2270725"/>
            <a:ext cx="18966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Loyalty</a:t>
            </a:r>
            <a:endParaRPr b="1" sz="3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8" name="Google Shape;898;p46"/>
          <p:cNvSpPr txBox="1"/>
          <p:nvPr/>
        </p:nvSpPr>
        <p:spPr>
          <a:xfrm>
            <a:off x="540663" y="1129688"/>
            <a:ext cx="24954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Frequent discounts on the website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9" name="Google Shape;899;p46"/>
          <p:cNvSpPr txBox="1"/>
          <p:nvPr/>
        </p:nvSpPr>
        <p:spPr>
          <a:xfrm>
            <a:off x="3768600" y="3864525"/>
            <a:ext cx="21057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time discount code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0" name="Google Shape;900;p46"/>
          <p:cNvSpPr txBox="1"/>
          <p:nvPr/>
        </p:nvSpPr>
        <p:spPr>
          <a:xfrm>
            <a:off x="5617425" y="1106881"/>
            <a:ext cx="31683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more you buy, the better the price become.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1" name="Google Shape;901;p46"/>
          <p:cNvSpPr/>
          <p:nvPr/>
        </p:nvSpPr>
        <p:spPr>
          <a:xfrm rot="-7671699">
            <a:off x="8246976" y="3349281"/>
            <a:ext cx="1205355" cy="1898909"/>
          </a:xfrm>
          <a:custGeom>
            <a:rect b="b" l="l" r="r" t="t"/>
            <a:pathLst>
              <a:path extrusionOk="0" h="26506" w="16825">
                <a:moveTo>
                  <a:pt x="8522" y="0"/>
                </a:moveTo>
                <a:cubicBezTo>
                  <a:pt x="8511" y="0"/>
                  <a:pt x="8501" y="1"/>
                  <a:pt x="8490" y="2"/>
                </a:cubicBezTo>
                <a:cubicBezTo>
                  <a:pt x="8472" y="2"/>
                  <a:pt x="8455" y="1"/>
                  <a:pt x="8437" y="1"/>
                </a:cubicBezTo>
                <a:cubicBezTo>
                  <a:pt x="7969" y="1"/>
                  <a:pt x="7537" y="301"/>
                  <a:pt x="7204" y="633"/>
                </a:cubicBezTo>
                <a:cubicBezTo>
                  <a:pt x="6418" y="1431"/>
                  <a:pt x="5847" y="2407"/>
                  <a:pt x="5537" y="3479"/>
                </a:cubicBezTo>
                <a:cubicBezTo>
                  <a:pt x="5466" y="3670"/>
                  <a:pt x="5442" y="3884"/>
                  <a:pt x="5478" y="4086"/>
                </a:cubicBezTo>
                <a:cubicBezTo>
                  <a:pt x="5525" y="4301"/>
                  <a:pt x="5716" y="4467"/>
                  <a:pt x="5942" y="4503"/>
                </a:cubicBezTo>
                <a:cubicBezTo>
                  <a:pt x="5811" y="5003"/>
                  <a:pt x="5728" y="5515"/>
                  <a:pt x="5668" y="6027"/>
                </a:cubicBezTo>
                <a:cubicBezTo>
                  <a:pt x="5644" y="6265"/>
                  <a:pt x="5632" y="6491"/>
                  <a:pt x="5621" y="6729"/>
                </a:cubicBezTo>
                <a:cubicBezTo>
                  <a:pt x="5466" y="6646"/>
                  <a:pt x="5311" y="6563"/>
                  <a:pt x="5168" y="6467"/>
                </a:cubicBezTo>
                <a:cubicBezTo>
                  <a:pt x="5251" y="6075"/>
                  <a:pt x="5240" y="5670"/>
                  <a:pt x="5109" y="5301"/>
                </a:cubicBezTo>
                <a:cubicBezTo>
                  <a:pt x="4906" y="4884"/>
                  <a:pt x="4632" y="4515"/>
                  <a:pt x="4287" y="4193"/>
                </a:cubicBezTo>
                <a:cubicBezTo>
                  <a:pt x="4144" y="4051"/>
                  <a:pt x="3989" y="3896"/>
                  <a:pt x="3835" y="3753"/>
                </a:cubicBezTo>
                <a:cubicBezTo>
                  <a:pt x="3644" y="3574"/>
                  <a:pt x="3454" y="3408"/>
                  <a:pt x="3251" y="3265"/>
                </a:cubicBezTo>
                <a:cubicBezTo>
                  <a:pt x="2942" y="3039"/>
                  <a:pt x="2596" y="2848"/>
                  <a:pt x="2239" y="2717"/>
                </a:cubicBezTo>
                <a:cubicBezTo>
                  <a:pt x="2037" y="2634"/>
                  <a:pt x="1822" y="2574"/>
                  <a:pt x="1608" y="2527"/>
                </a:cubicBezTo>
                <a:cubicBezTo>
                  <a:pt x="1578" y="2515"/>
                  <a:pt x="1549" y="2509"/>
                  <a:pt x="1519" y="2509"/>
                </a:cubicBezTo>
                <a:cubicBezTo>
                  <a:pt x="1489" y="2509"/>
                  <a:pt x="1459" y="2515"/>
                  <a:pt x="1430" y="2527"/>
                </a:cubicBezTo>
                <a:cubicBezTo>
                  <a:pt x="1358" y="2562"/>
                  <a:pt x="1299" y="2634"/>
                  <a:pt x="1275" y="2729"/>
                </a:cubicBezTo>
                <a:cubicBezTo>
                  <a:pt x="1108" y="3217"/>
                  <a:pt x="1287" y="3765"/>
                  <a:pt x="1525" y="4229"/>
                </a:cubicBezTo>
                <a:cubicBezTo>
                  <a:pt x="2108" y="5277"/>
                  <a:pt x="2930" y="6158"/>
                  <a:pt x="3918" y="6813"/>
                </a:cubicBezTo>
                <a:cubicBezTo>
                  <a:pt x="4097" y="6944"/>
                  <a:pt x="4299" y="7027"/>
                  <a:pt x="4513" y="7063"/>
                </a:cubicBezTo>
                <a:cubicBezTo>
                  <a:pt x="4522" y="7063"/>
                  <a:pt x="4531" y="7063"/>
                  <a:pt x="4540" y="7063"/>
                </a:cubicBezTo>
                <a:cubicBezTo>
                  <a:pt x="4791" y="7063"/>
                  <a:pt x="5016" y="6900"/>
                  <a:pt x="5097" y="6670"/>
                </a:cubicBezTo>
                <a:cubicBezTo>
                  <a:pt x="5251" y="6777"/>
                  <a:pt x="5406" y="6884"/>
                  <a:pt x="5561" y="6991"/>
                </a:cubicBezTo>
                <a:cubicBezTo>
                  <a:pt x="5573" y="7003"/>
                  <a:pt x="5597" y="7015"/>
                  <a:pt x="5621" y="7015"/>
                </a:cubicBezTo>
                <a:cubicBezTo>
                  <a:pt x="5597" y="7718"/>
                  <a:pt x="5632" y="8408"/>
                  <a:pt x="5704" y="9099"/>
                </a:cubicBezTo>
                <a:cubicBezTo>
                  <a:pt x="5751" y="9575"/>
                  <a:pt x="5823" y="10051"/>
                  <a:pt x="5894" y="10528"/>
                </a:cubicBezTo>
                <a:cubicBezTo>
                  <a:pt x="5704" y="10480"/>
                  <a:pt x="5525" y="10432"/>
                  <a:pt x="5335" y="10361"/>
                </a:cubicBezTo>
                <a:cubicBezTo>
                  <a:pt x="5323" y="9908"/>
                  <a:pt x="5192" y="9480"/>
                  <a:pt x="4930" y="9111"/>
                </a:cubicBezTo>
                <a:cubicBezTo>
                  <a:pt x="4620" y="8706"/>
                  <a:pt x="4180" y="8420"/>
                  <a:pt x="3727" y="8158"/>
                </a:cubicBezTo>
                <a:cubicBezTo>
                  <a:pt x="3525" y="8039"/>
                  <a:pt x="3323" y="7920"/>
                  <a:pt x="3108" y="7801"/>
                </a:cubicBezTo>
                <a:cubicBezTo>
                  <a:pt x="2858" y="7670"/>
                  <a:pt x="2596" y="7551"/>
                  <a:pt x="2334" y="7444"/>
                </a:cubicBezTo>
                <a:cubicBezTo>
                  <a:pt x="1930" y="7289"/>
                  <a:pt x="1513" y="7194"/>
                  <a:pt x="1084" y="7146"/>
                </a:cubicBezTo>
                <a:cubicBezTo>
                  <a:pt x="901" y="7129"/>
                  <a:pt x="718" y="7118"/>
                  <a:pt x="535" y="7118"/>
                </a:cubicBezTo>
                <a:cubicBezTo>
                  <a:pt x="468" y="7118"/>
                  <a:pt x="401" y="7119"/>
                  <a:pt x="334" y="7122"/>
                </a:cubicBezTo>
                <a:cubicBezTo>
                  <a:pt x="275" y="7122"/>
                  <a:pt x="203" y="7134"/>
                  <a:pt x="144" y="7170"/>
                </a:cubicBezTo>
                <a:cubicBezTo>
                  <a:pt x="72" y="7229"/>
                  <a:pt x="25" y="7337"/>
                  <a:pt x="36" y="7432"/>
                </a:cubicBezTo>
                <a:cubicBezTo>
                  <a:pt x="1" y="8027"/>
                  <a:pt x="358" y="8563"/>
                  <a:pt x="751" y="8992"/>
                </a:cubicBezTo>
                <a:cubicBezTo>
                  <a:pt x="1680" y="9956"/>
                  <a:pt x="2823" y="10670"/>
                  <a:pt x="4085" y="11075"/>
                </a:cubicBezTo>
                <a:cubicBezTo>
                  <a:pt x="4262" y="11146"/>
                  <a:pt x="4439" y="11184"/>
                  <a:pt x="4621" y="11184"/>
                </a:cubicBezTo>
                <a:cubicBezTo>
                  <a:pt x="4684" y="11184"/>
                  <a:pt x="4747" y="11180"/>
                  <a:pt x="4811" y="11170"/>
                </a:cubicBezTo>
                <a:cubicBezTo>
                  <a:pt x="5097" y="11111"/>
                  <a:pt x="5299" y="10873"/>
                  <a:pt x="5323" y="10575"/>
                </a:cubicBezTo>
                <a:cubicBezTo>
                  <a:pt x="5525" y="10658"/>
                  <a:pt x="5716" y="10730"/>
                  <a:pt x="5918" y="10789"/>
                </a:cubicBezTo>
                <a:lnTo>
                  <a:pt x="5954" y="10789"/>
                </a:lnTo>
                <a:cubicBezTo>
                  <a:pt x="6180" y="12087"/>
                  <a:pt x="6478" y="13373"/>
                  <a:pt x="6811" y="14635"/>
                </a:cubicBezTo>
                <a:cubicBezTo>
                  <a:pt x="6823" y="14695"/>
                  <a:pt x="6847" y="14754"/>
                  <a:pt x="6859" y="14814"/>
                </a:cubicBezTo>
                <a:cubicBezTo>
                  <a:pt x="6692" y="14790"/>
                  <a:pt x="6525" y="14754"/>
                  <a:pt x="6359" y="14719"/>
                </a:cubicBezTo>
                <a:lnTo>
                  <a:pt x="6359" y="14707"/>
                </a:lnTo>
                <a:cubicBezTo>
                  <a:pt x="6299" y="14230"/>
                  <a:pt x="6109" y="13790"/>
                  <a:pt x="5811" y="13421"/>
                </a:cubicBezTo>
                <a:cubicBezTo>
                  <a:pt x="5442" y="13016"/>
                  <a:pt x="4942" y="12754"/>
                  <a:pt x="4442" y="12516"/>
                </a:cubicBezTo>
                <a:cubicBezTo>
                  <a:pt x="4216" y="12409"/>
                  <a:pt x="3989" y="12290"/>
                  <a:pt x="3751" y="12194"/>
                </a:cubicBezTo>
                <a:cubicBezTo>
                  <a:pt x="3465" y="12075"/>
                  <a:pt x="3180" y="11968"/>
                  <a:pt x="2894" y="11885"/>
                </a:cubicBezTo>
                <a:cubicBezTo>
                  <a:pt x="2453" y="11754"/>
                  <a:pt x="2001" y="11682"/>
                  <a:pt x="1537" y="11682"/>
                </a:cubicBezTo>
                <a:cubicBezTo>
                  <a:pt x="1471" y="11679"/>
                  <a:pt x="1406" y="11678"/>
                  <a:pt x="1340" y="11678"/>
                </a:cubicBezTo>
                <a:cubicBezTo>
                  <a:pt x="1144" y="11678"/>
                  <a:pt x="947" y="11691"/>
                  <a:pt x="751" y="11718"/>
                </a:cubicBezTo>
                <a:cubicBezTo>
                  <a:pt x="679" y="11718"/>
                  <a:pt x="608" y="11742"/>
                  <a:pt x="548" y="11790"/>
                </a:cubicBezTo>
                <a:cubicBezTo>
                  <a:pt x="477" y="11861"/>
                  <a:pt x="441" y="11968"/>
                  <a:pt x="453" y="12087"/>
                </a:cubicBezTo>
                <a:cubicBezTo>
                  <a:pt x="465" y="12706"/>
                  <a:pt x="906" y="13254"/>
                  <a:pt x="1358" y="13671"/>
                </a:cubicBezTo>
                <a:cubicBezTo>
                  <a:pt x="2406" y="14623"/>
                  <a:pt x="3727" y="15254"/>
                  <a:pt x="5097" y="15588"/>
                </a:cubicBezTo>
                <a:cubicBezTo>
                  <a:pt x="5250" y="15639"/>
                  <a:pt x="5413" y="15663"/>
                  <a:pt x="5574" y="15663"/>
                </a:cubicBezTo>
                <a:cubicBezTo>
                  <a:pt x="5674" y="15663"/>
                  <a:pt x="5774" y="15654"/>
                  <a:pt x="5871" y="15635"/>
                </a:cubicBezTo>
                <a:cubicBezTo>
                  <a:pt x="6168" y="15540"/>
                  <a:pt x="6371" y="15254"/>
                  <a:pt x="6371" y="14945"/>
                </a:cubicBezTo>
                <a:cubicBezTo>
                  <a:pt x="6561" y="15004"/>
                  <a:pt x="6752" y="15064"/>
                  <a:pt x="6954" y="15111"/>
                </a:cubicBezTo>
                <a:cubicBezTo>
                  <a:pt x="7275" y="16302"/>
                  <a:pt x="7704" y="17481"/>
                  <a:pt x="8228" y="18612"/>
                </a:cubicBezTo>
                <a:cubicBezTo>
                  <a:pt x="8073" y="18612"/>
                  <a:pt x="7930" y="18600"/>
                  <a:pt x="7776" y="18588"/>
                </a:cubicBezTo>
                <a:cubicBezTo>
                  <a:pt x="7656" y="18159"/>
                  <a:pt x="7418" y="17767"/>
                  <a:pt x="7085" y="17481"/>
                </a:cubicBezTo>
                <a:cubicBezTo>
                  <a:pt x="6680" y="17159"/>
                  <a:pt x="6180" y="16993"/>
                  <a:pt x="5680" y="16850"/>
                </a:cubicBezTo>
                <a:cubicBezTo>
                  <a:pt x="5454" y="16778"/>
                  <a:pt x="5228" y="16707"/>
                  <a:pt x="4989" y="16647"/>
                </a:cubicBezTo>
                <a:cubicBezTo>
                  <a:pt x="4716" y="16576"/>
                  <a:pt x="4442" y="16528"/>
                  <a:pt x="4156" y="16493"/>
                </a:cubicBezTo>
                <a:cubicBezTo>
                  <a:pt x="3954" y="16470"/>
                  <a:pt x="3751" y="16458"/>
                  <a:pt x="3549" y="16458"/>
                </a:cubicBezTo>
                <a:cubicBezTo>
                  <a:pt x="3323" y="16458"/>
                  <a:pt x="3096" y="16473"/>
                  <a:pt x="2870" y="16504"/>
                </a:cubicBezTo>
                <a:cubicBezTo>
                  <a:pt x="2632" y="16540"/>
                  <a:pt x="2382" y="16600"/>
                  <a:pt x="2156" y="16671"/>
                </a:cubicBezTo>
                <a:cubicBezTo>
                  <a:pt x="2084" y="16683"/>
                  <a:pt x="2025" y="16707"/>
                  <a:pt x="1977" y="16754"/>
                </a:cubicBezTo>
                <a:cubicBezTo>
                  <a:pt x="1918" y="16838"/>
                  <a:pt x="1906" y="16945"/>
                  <a:pt x="1941" y="17052"/>
                </a:cubicBezTo>
                <a:cubicBezTo>
                  <a:pt x="2037" y="17624"/>
                  <a:pt x="2525" y="18064"/>
                  <a:pt x="3013" y="18386"/>
                </a:cubicBezTo>
                <a:cubicBezTo>
                  <a:pt x="4144" y="19088"/>
                  <a:pt x="5430" y="19505"/>
                  <a:pt x="6752" y="19600"/>
                </a:cubicBezTo>
                <a:cubicBezTo>
                  <a:pt x="6817" y="19609"/>
                  <a:pt x="6882" y="19614"/>
                  <a:pt x="6947" y="19614"/>
                </a:cubicBezTo>
                <a:cubicBezTo>
                  <a:pt x="7131" y="19614"/>
                  <a:pt x="7311" y="19578"/>
                  <a:pt x="7478" y="19517"/>
                </a:cubicBezTo>
                <a:cubicBezTo>
                  <a:pt x="7740" y="19386"/>
                  <a:pt x="7883" y="19088"/>
                  <a:pt x="7823" y="18802"/>
                </a:cubicBezTo>
                <a:lnTo>
                  <a:pt x="7823" y="18802"/>
                </a:lnTo>
                <a:cubicBezTo>
                  <a:pt x="8002" y="18826"/>
                  <a:pt x="8180" y="18850"/>
                  <a:pt x="8371" y="18862"/>
                </a:cubicBezTo>
                <a:cubicBezTo>
                  <a:pt x="8478" y="19112"/>
                  <a:pt x="8609" y="19350"/>
                  <a:pt x="8740" y="19588"/>
                </a:cubicBezTo>
                <a:cubicBezTo>
                  <a:pt x="9180" y="20398"/>
                  <a:pt x="9716" y="21148"/>
                  <a:pt x="10335" y="21827"/>
                </a:cubicBezTo>
                <a:cubicBezTo>
                  <a:pt x="10145" y="21862"/>
                  <a:pt x="9966" y="21886"/>
                  <a:pt x="9776" y="21898"/>
                </a:cubicBezTo>
                <a:cubicBezTo>
                  <a:pt x="9621" y="21565"/>
                  <a:pt x="9371" y="21267"/>
                  <a:pt x="9061" y="21065"/>
                </a:cubicBezTo>
                <a:cubicBezTo>
                  <a:pt x="8669" y="20874"/>
                  <a:pt x="8252" y="20755"/>
                  <a:pt x="7811" y="20719"/>
                </a:cubicBezTo>
                <a:cubicBezTo>
                  <a:pt x="7621" y="20695"/>
                  <a:pt x="7418" y="20660"/>
                  <a:pt x="7216" y="20648"/>
                </a:cubicBezTo>
                <a:cubicBezTo>
                  <a:pt x="7042" y="20630"/>
                  <a:pt x="6867" y="20619"/>
                  <a:pt x="6693" y="20619"/>
                </a:cubicBezTo>
                <a:cubicBezTo>
                  <a:pt x="6629" y="20619"/>
                  <a:pt x="6565" y="20621"/>
                  <a:pt x="6502" y="20624"/>
                </a:cubicBezTo>
                <a:cubicBezTo>
                  <a:pt x="6132" y="20636"/>
                  <a:pt x="5775" y="20695"/>
                  <a:pt x="5418" y="20803"/>
                </a:cubicBezTo>
                <a:cubicBezTo>
                  <a:pt x="5228" y="20850"/>
                  <a:pt x="5025" y="20934"/>
                  <a:pt x="4847" y="21017"/>
                </a:cubicBezTo>
                <a:cubicBezTo>
                  <a:pt x="4787" y="21041"/>
                  <a:pt x="4751" y="21065"/>
                  <a:pt x="4716" y="21112"/>
                </a:cubicBezTo>
                <a:cubicBezTo>
                  <a:pt x="4680" y="21195"/>
                  <a:pt x="4680" y="21279"/>
                  <a:pt x="4716" y="21362"/>
                </a:cubicBezTo>
                <a:cubicBezTo>
                  <a:pt x="4870" y="21827"/>
                  <a:pt x="5323" y="22136"/>
                  <a:pt x="5775" y="22338"/>
                </a:cubicBezTo>
                <a:cubicBezTo>
                  <a:pt x="6621" y="22712"/>
                  <a:pt x="7540" y="22899"/>
                  <a:pt x="8465" y="22899"/>
                </a:cubicBezTo>
                <a:cubicBezTo>
                  <a:pt x="8660" y="22899"/>
                  <a:pt x="8855" y="22891"/>
                  <a:pt x="9050" y="22874"/>
                </a:cubicBezTo>
                <a:cubicBezTo>
                  <a:pt x="9252" y="22874"/>
                  <a:pt x="9454" y="22827"/>
                  <a:pt x="9633" y="22719"/>
                </a:cubicBezTo>
                <a:cubicBezTo>
                  <a:pt x="9835" y="22577"/>
                  <a:pt x="9919" y="22315"/>
                  <a:pt x="9835" y="22088"/>
                </a:cubicBezTo>
                <a:cubicBezTo>
                  <a:pt x="10014" y="22077"/>
                  <a:pt x="10193" y="22077"/>
                  <a:pt x="10371" y="22065"/>
                </a:cubicBezTo>
                <a:cubicBezTo>
                  <a:pt x="10443" y="22053"/>
                  <a:pt x="10478" y="22029"/>
                  <a:pt x="10478" y="21981"/>
                </a:cubicBezTo>
                <a:cubicBezTo>
                  <a:pt x="12193" y="23839"/>
                  <a:pt x="14419" y="25220"/>
                  <a:pt x="16610" y="26506"/>
                </a:cubicBezTo>
                <a:cubicBezTo>
                  <a:pt x="16550" y="26339"/>
                  <a:pt x="16729" y="26029"/>
                  <a:pt x="16824" y="25875"/>
                </a:cubicBezTo>
                <a:cubicBezTo>
                  <a:pt x="15276" y="25017"/>
                  <a:pt x="13717" y="24160"/>
                  <a:pt x="12312" y="23089"/>
                </a:cubicBezTo>
                <a:cubicBezTo>
                  <a:pt x="11836" y="22719"/>
                  <a:pt x="11395" y="22327"/>
                  <a:pt x="10978" y="21898"/>
                </a:cubicBezTo>
                <a:lnTo>
                  <a:pt x="11157" y="21815"/>
                </a:lnTo>
                <a:cubicBezTo>
                  <a:pt x="11193" y="22053"/>
                  <a:pt x="11383" y="22255"/>
                  <a:pt x="11621" y="22291"/>
                </a:cubicBezTo>
                <a:cubicBezTo>
                  <a:pt x="11657" y="22295"/>
                  <a:pt x="11692" y="22297"/>
                  <a:pt x="11728" y="22297"/>
                </a:cubicBezTo>
                <a:cubicBezTo>
                  <a:pt x="11897" y="22297"/>
                  <a:pt x="12069" y="22253"/>
                  <a:pt x="12217" y="22184"/>
                </a:cubicBezTo>
                <a:cubicBezTo>
                  <a:pt x="13264" y="21779"/>
                  <a:pt x="14181" y="21124"/>
                  <a:pt x="14907" y="20279"/>
                </a:cubicBezTo>
                <a:cubicBezTo>
                  <a:pt x="15229" y="19898"/>
                  <a:pt x="15491" y="19421"/>
                  <a:pt x="15431" y="18933"/>
                </a:cubicBezTo>
                <a:cubicBezTo>
                  <a:pt x="15431" y="18850"/>
                  <a:pt x="15384" y="18767"/>
                  <a:pt x="15324" y="18719"/>
                </a:cubicBezTo>
                <a:cubicBezTo>
                  <a:pt x="15265" y="18695"/>
                  <a:pt x="15217" y="18683"/>
                  <a:pt x="15157" y="18683"/>
                </a:cubicBezTo>
                <a:cubicBezTo>
                  <a:pt x="14955" y="18695"/>
                  <a:pt x="14741" y="18707"/>
                  <a:pt x="14538" y="18743"/>
                </a:cubicBezTo>
                <a:cubicBezTo>
                  <a:pt x="14181" y="18802"/>
                  <a:pt x="13836" y="18898"/>
                  <a:pt x="13502" y="19052"/>
                </a:cubicBezTo>
                <a:cubicBezTo>
                  <a:pt x="13288" y="19148"/>
                  <a:pt x="13074" y="19255"/>
                  <a:pt x="12871" y="19386"/>
                </a:cubicBezTo>
                <a:cubicBezTo>
                  <a:pt x="12705" y="19481"/>
                  <a:pt x="12538" y="19600"/>
                  <a:pt x="12371" y="19707"/>
                </a:cubicBezTo>
                <a:cubicBezTo>
                  <a:pt x="11990" y="19933"/>
                  <a:pt x="11669" y="20219"/>
                  <a:pt x="11407" y="20564"/>
                </a:cubicBezTo>
                <a:cubicBezTo>
                  <a:pt x="11216" y="20886"/>
                  <a:pt x="11121" y="21255"/>
                  <a:pt x="11133" y="21624"/>
                </a:cubicBezTo>
                <a:cubicBezTo>
                  <a:pt x="11038" y="21660"/>
                  <a:pt x="10931" y="21696"/>
                  <a:pt x="10824" y="21731"/>
                </a:cubicBezTo>
                <a:cubicBezTo>
                  <a:pt x="10323" y="21195"/>
                  <a:pt x="9883" y="20600"/>
                  <a:pt x="9502" y="19981"/>
                </a:cubicBezTo>
                <a:cubicBezTo>
                  <a:pt x="9252" y="19576"/>
                  <a:pt x="9026" y="19160"/>
                  <a:pt x="8811" y="18743"/>
                </a:cubicBezTo>
                <a:cubicBezTo>
                  <a:pt x="8954" y="18683"/>
                  <a:pt x="9085" y="18624"/>
                  <a:pt x="9240" y="18564"/>
                </a:cubicBezTo>
                <a:cubicBezTo>
                  <a:pt x="9276" y="18862"/>
                  <a:pt x="9490" y="19088"/>
                  <a:pt x="9776" y="19148"/>
                </a:cubicBezTo>
                <a:cubicBezTo>
                  <a:pt x="9822" y="19152"/>
                  <a:pt x="9870" y="19155"/>
                  <a:pt x="9917" y="19155"/>
                </a:cubicBezTo>
                <a:cubicBezTo>
                  <a:pt x="10111" y="19155"/>
                  <a:pt x="10308" y="19115"/>
                  <a:pt x="10490" y="19029"/>
                </a:cubicBezTo>
                <a:cubicBezTo>
                  <a:pt x="11728" y="18564"/>
                  <a:pt x="12883" y="17838"/>
                  <a:pt x="13741" y="16838"/>
                </a:cubicBezTo>
                <a:cubicBezTo>
                  <a:pt x="14122" y="16397"/>
                  <a:pt x="14455" y="15850"/>
                  <a:pt x="14395" y="15266"/>
                </a:cubicBezTo>
                <a:cubicBezTo>
                  <a:pt x="14395" y="15159"/>
                  <a:pt x="14348" y="15052"/>
                  <a:pt x="14264" y="14992"/>
                </a:cubicBezTo>
                <a:lnTo>
                  <a:pt x="14253" y="14992"/>
                </a:lnTo>
                <a:cubicBezTo>
                  <a:pt x="14208" y="14966"/>
                  <a:pt x="14163" y="14952"/>
                  <a:pt x="14114" y="14952"/>
                </a:cubicBezTo>
                <a:cubicBezTo>
                  <a:pt x="14097" y="14952"/>
                  <a:pt x="14080" y="14954"/>
                  <a:pt x="14062" y="14957"/>
                </a:cubicBezTo>
                <a:cubicBezTo>
                  <a:pt x="14016" y="14954"/>
                  <a:pt x="13971" y="14953"/>
                  <a:pt x="13925" y="14953"/>
                </a:cubicBezTo>
                <a:cubicBezTo>
                  <a:pt x="13724" y="14953"/>
                  <a:pt x="13528" y="14973"/>
                  <a:pt x="13324" y="14992"/>
                </a:cubicBezTo>
                <a:cubicBezTo>
                  <a:pt x="12907" y="15052"/>
                  <a:pt x="12490" y="15171"/>
                  <a:pt x="12086" y="15338"/>
                </a:cubicBezTo>
                <a:cubicBezTo>
                  <a:pt x="11824" y="15445"/>
                  <a:pt x="11574" y="15576"/>
                  <a:pt x="11324" y="15719"/>
                </a:cubicBezTo>
                <a:cubicBezTo>
                  <a:pt x="11121" y="15838"/>
                  <a:pt x="10919" y="15957"/>
                  <a:pt x="10716" y="16088"/>
                </a:cubicBezTo>
                <a:cubicBezTo>
                  <a:pt x="10288" y="16373"/>
                  <a:pt x="9859" y="16659"/>
                  <a:pt x="9561" y="17076"/>
                </a:cubicBezTo>
                <a:cubicBezTo>
                  <a:pt x="9323" y="17457"/>
                  <a:pt x="9204" y="17897"/>
                  <a:pt x="9204" y="18338"/>
                </a:cubicBezTo>
                <a:cubicBezTo>
                  <a:pt x="9038" y="18409"/>
                  <a:pt x="8859" y="18457"/>
                  <a:pt x="8680" y="18505"/>
                </a:cubicBezTo>
                <a:cubicBezTo>
                  <a:pt x="8311" y="17731"/>
                  <a:pt x="7978" y="16921"/>
                  <a:pt x="7692" y="16100"/>
                </a:cubicBezTo>
                <a:cubicBezTo>
                  <a:pt x="7573" y="15742"/>
                  <a:pt x="7466" y="15385"/>
                  <a:pt x="7359" y="15028"/>
                </a:cubicBezTo>
                <a:cubicBezTo>
                  <a:pt x="7537" y="14957"/>
                  <a:pt x="7704" y="14885"/>
                  <a:pt x="7871" y="14814"/>
                </a:cubicBezTo>
                <a:cubicBezTo>
                  <a:pt x="7907" y="15123"/>
                  <a:pt x="8145" y="15361"/>
                  <a:pt x="8454" y="15421"/>
                </a:cubicBezTo>
                <a:cubicBezTo>
                  <a:pt x="8498" y="15425"/>
                  <a:pt x="8543" y="15427"/>
                  <a:pt x="8587" y="15427"/>
                </a:cubicBezTo>
                <a:cubicBezTo>
                  <a:pt x="8804" y="15427"/>
                  <a:pt x="9018" y="15379"/>
                  <a:pt x="9216" y="15290"/>
                </a:cubicBezTo>
                <a:cubicBezTo>
                  <a:pt x="10526" y="14766"/>
                  <a:pt x="11752" y="13992"/>
                  <a:pt x="12657" y="12909"/>
                </a:cubicBezTo>
                <a:cubicBezTo>
                  <a:pt x="13050" y="12433"/>
                  <a:pt x="13407" y="11837"/>
                  <a:pt x="13324" y="11218"/>
                </a:cubicBezTo>
                <a:cubicBezTo>
                  <a:pt x="13324" y="11099"/>
                  <a:pt x="13276" y="11004"/>
                  <a:pt x="13193" y="10932"/>
                </a:cubicBezTo>
                <a:cubicBezTo>
                  <a:pt x="13133" y="10897"/>
                  <a:pt x="13062" y="10885"/>
                  <a:pt x="12990" y="10885"/>
                </a:cubicBezTo>
                <a:cubicBezTo>
                  <a:pt x="12729" y="10897"/>
                  <a:pt x="12467" y="10909"/>
                  <a:pt x="12205" y="10956"/>
                </a:cubicBezTo>
                <a:cubicBezTo>
                  <a:pt x="11752" y="11016"/>
                  <a:pt x="11312" y="11147"/>
                  <a:pt x="10883" y="11325"/>
                </a:cubicBezTo>
                <a:cubicBezTo>
                  <a:pt x="10609" y="11444"/>
                  <a:pt x="10335" y="11587"/>
                  <a:pt x="10085" y="11742"/>
                </a:cubicBezTo>
                <a:cubicBezTo>
                  <a:pt x="9859" y="11873"/>
                  <a:pt x="9645" y="12004"/>
                  <a:pt x="9431" y="12159"/>
                </a:cubicBezTo>
                <a:cubicBezTo>
                  <a:pt x="8978" y="12456"/>
                  <a:pt x="8526" y="12778"/>
                  <a:pt x="8204" y="13230"/>
                </a:cubicBezTo>
                <a:cubicBezTo>
                  <a:pt x="7966" y="13623"/>
                  <a:pt x="7835" y="14099"/>
                  <a:pt x="7847" y="14564"/>
                </a:cubicBezTo>
                <a:lnTo>
                  <a:pt x="7847" y="14576"/>
                </a:lnTo>
                <a:cubicBezTo>
                  <a:pt x="7668" y="14647"/>
                  <a:pt x="7478" y="14707"/>
                  <a:pt x="7287" y="14766"/>
                </a:cubicBezTo>
                <a:cubicBezTo>
                  <a:pt x="7025" y="13837"/>
                  <a:pt x="6799" y="12909"/>
                  <a:pt x="6597" y="11968"/>
                </a:cubicBezTo>
                <a:cubicBezTo>
                  <a:pt x="6513" y="11551"/>
                  <a:pt x="6418" y="11135"/>
                  <a:pt x="6323" y="10718"/>
                </a:cubicBezTo>
                <a:cubicBezTo>
                  <a:pt x="6490" y="10658"/>
                  <a:pt x="6656" y="10599"/>
                  <a:pt x="6811" y="10528"/>
                </a:cubicBezTo>
                <a:cubicBezTo>
                  <a:pt x="6835" y="10825"/>
                  <a:pt x="7049" y="11063"/>
                  <a:pt x="7335" y="11123"/>
                </a:cubicBezTo>
                <a:cubicBezTo>
                  <a:pt x="7399" y="11132"/>
                  <a:pt x="7463" y="11136"/>
                  <a:pt x="7526" y="11136"/>
                </a:cubicBezTo>
                <a:cubicBezTo>
                  <a:pt x="7711" y="11136"/>
                  <a:pt x="7893" y="11099"/>
                  <a:pt x="8061" y="11028"/>
                </a:cubicBezTo>
                <a:cubicBezTo>
                  <a:pt x="9300" y="10587"/>
                  <a:pt x="10478" y="9896"/>
                  <a:pt x="11359" y="8908"/>
                </a:cubicBezTo>
                <a:cubicBezTo>
                  <a:pt x="11752" y="8480"/>
                  <a:pt x="12098" y="7944"/>
                  <a:pt x="12050" y="7349"/>
                </a:cubicBezTo>
                <a:cubicBezTo>
                  <a:pt x="12050" y="7253"/>
                  <a:pt x="12002" y="7146"/>
                  <a:pt x="11931" y="7087"/>
                </a:cubicBezTo>
                <a:lnTo>
                  <a:pt x="11919" y="7087"/>
                </a:lnTo>
                <a:cubicBezTo>
                  <a:pt x="11859" y="7051"/>
                  <a:pt x="11800" y="7039"/>
                  <a:pt x="11728" y="7039"/>
                </a:cubicBezTo>
                <a:cubicBezTo>
                  <a:pt x="11669" y="7036"/>
                  <a:pt x="11609" y="7035"/>
                  <a:pt x="11548" y="7035"/>
                </a:cubicBezTo>
                <a:cubicBezTo>
                  <a:pt x="11365" y="7035"/>
                  <a:pt x="11178" y="7048"/>
                  <a:pt x="10990" y="7075"/>
                </a:cubicBezTo>
                <a:cubicBezTo>
                  <a:pt x="10574" y="7122"/>
                  <a:pt x="10145" y="7218"/>
                  <a:pt x="9752" y="7372"/>
                </a:cubicBezTo>
                <a:cubicBezTo>
                  <a:pt x="9490" y="7480"/>
                  <a:pt x="9228" y="7599"/>
                  <a:pt x="8978" y="7741"/>
                </a:cubicBezTo>
                <a:cubicBezTo>
                  <a:pt x="8776" y="7849"/>
                  <a:pt x="8561" y="7980"/>
                  <a:pt x="8359" y="8099"/>
                </a:cubicBezTo>
                <a:cubicBezTo>
                  <a:pt x="7918" y="8361"/>
                  <a:pt x="7478" y="8646"/>
                  <a:pt x="7168" y="9063"/>
                </a:cubicBezTo>
                <a:cubicBezTo>
                  <a:pt x="6930" y="9432"/>
                  <a:pt x="6799" y="9861"/>
                  <a:pt x="6787" y="10301"/>
                </a:cubicBezTo>
                <a:lnTo>
                  <a:pt x="6787" y="10313"/>
                </a:lnTo>
                <a:cubicBezTo>
                  <a:pt x="6621" y="10373"/>
                  <a:pt x="6442" y="10420"/>
                  <a:pt x="6263" y="10468"/>
                </a:cubicBezTo>
                <a:cubicBezTo>
                  <a:pt x="6013" y="9325"/>
                  <a:pt x="5811" y="8170"/>
                  <a:pt x="5835" y="6979"/>
                </a:cubicBezTo>
                <a:lnTo>
                  <a:pt x="5871" y="6979"/>
                </a:lnTo>
                <a:cubicBezTo>
                  <a:pt x="6049" y="6920"/>
                  <a:pt x="6216" y="6848"/>
                  <a:pt x="6394" y="6777"/>
                </a:cubicBezTo>
                <a:cubicBezTo>
                  <a:pt x="6418" y="7027"/>
                  <a:pt x="6621" y="7241"/>
                  <a:pt x="6871" y="7289"/>
                </a:cubicBezTo>
                <a:cubicBezTo>
                  <a:pt x="6914" y="7294"/>
                  <a:pt x="6957" y="7296"/>
                  <a:pt x="7000" y="7296"/>
                </a:cubicBezTo>
                <a:cubicBezTo>
                  <a:pt x="7175" y="7296"/>
                  <a:pt x="7352" y="7258"/>
                  <a:pt x="7514" y="7182"/>
                </a:cubicBezTo>
                <a:cubicBezTo>
                  <a:pt x="8621" y="6789"/>
                  <a:pt x="9621" y="6110"/>
                  <a:pt x="10407" y="5229"/>
                </a:cubicBezTo>
                <a:cubicBezTo>
                  <a:pt x="10752" y="4836"/>
                  <a:pt x="11050" y="4348"/>
                  <a:pt x="10990" y="3824"/>
                </a:cubicBezTo>
                <a:cubicBezTo>
                  <a:pt x="10990" y="3729"/>
                  <a:pt x="10943" y="3646"/>
                  <a:pt x="10883" y="3586"/>
                </a:cubicBezTo>
                <a:cubicBezTo>
                  <a:pt x="10824" y="3562"/>
                  <a:pt x="10764" y="3550"/>
                  <a:pt x="10704" y="3550"/>
                </a:cubicBezTo>
                <a:cubicBezTo>
                  <a:pt x="10490" y="3550"/>
                  <a:pt x="10264" y="3562"/>
                  <a:pt x="10050" y="3598"/>
                </a:cubicBezTo>
                <a:cubicBezTo>
                  <a:pt x="9669" y="3646"/>
                  <a:pt x="9300" y="3741"/>
                  <a:pt x="8942" y="3896"/>
                </a:cubicBezTo>
                <a:cubicBezTo>
                  <a:pt x="8716" y="3991"/>
                  <a:pt x="8490" y="4098"/>
                  <a:pt x="8264" y="4229"/>
                </a:cubicBezTo>
                <a:cubicBezTo>
                  <a:pt x="8085" y="4336"/>
                  <a:pt x="7907" y="4455"/>
                  <a:pt x="7728" y="4563"/>
                </a:cubicBezTo>
                <a:cubicBezTo>
                  <a:pt x="7323" y="4789"/>
                  <a:pt x="6966" y="5098"/>
                  <a:pt x="6680" y="5455"/>
                </a:cubicBezTo>
                <a:cubicBezTo>
                  <a:pt x="6478" y="5789"/>
                  <a:pt x="6359" y="6170"/>
                  <a:pt x="6371" y="6575"/>
                </a:cubicBezTo>
                <a:cubicBezTo>
                  <a:pt x="6204" y="6634"/>
                  <a:pt x="6025" y="6682"/>
                  <a:pt x="5859" y="6729"/>
                </a:cubicBezTo>
                <a:cubicBezTo>
                  <a:pt x="5894" y="6194"/>
                  <a:pt x="5954" y="5670"/>
                  <a:pt x="6061" y="5146"/>
                </a:cubicBezTo>
                <a:cubicBezTo>
                  <a:pt x="6061" y="5110"/>
                  <a:pt x="6073" y="5074"/>
                  <a:pt x="6085" y="5039"/>
                </a:cubicBezTo>
                <a:cubicBezTo>
                  <a:pt x="6097" y="4955"/>
                  <a:pt x="6109" y="4884"/>
                  <a:pt x="6121" y="4801"/>
                </a:cubicBezTo>
                <a:cubicBezTo>
                  <a:pt x="6144" y="4705"/>
                  <a:pt x="6180" y="4598"/>
                  <a:pt x="6204" y="4503"/>
                </a:cubicBezTo>
                <a:lnTo>
                  <a:pt x="6216" y="4503"/>
                </a:lnTo>
                <a:cubicBezTo>
                  <a:pt x="6585" y="4491"/>
                  <a:pt x="6942" y="4360"/>
                  <a:pt x="7252" y="4146"/>
                </a:cubicBezTo>
                <a:cubicBezTo>
                  <a:pt x="7549" y="3848"/>
                  <a:pt x="7811" y="3503"/>
                  <a:pt x="7990" y="3110"/>
                </a:cubicBezTo>
                <a:cubicBezTo>
                  <a:pt x="8085" y="2943"/>
                  <a:pt x="8180" y="2765"/>
                  <a:pt x="8264" y="2586"/>
                </a:cubicBezTo>
                <a:cubicBezTo>
                  <a:pt x="8371" y="2372"/>
                  <a:pt x="8466" y="2146"/>
                  <a:pt x="8549" y="1919"/>
                </a:cubicBezTo>
                <a:cubicBezTo>
                  <a:pt x="8669" y="1586"/>
                  <a:pt x="8740" y="1229"/>
                  <a:pt x="8764" y="872"/>
                </a:cubicBezTo>
                <a:cubicBezTo>
                  <a:pt x="8776" y="657"/>
                  <a:pt x="8776" y="455"/>
                  <a:pt x="8764" y="252"/>
                </a:cubicBezTo>
                <a:cubicBezTo>
                  <a:pt x="8764" y="193"/>
                  <a:pt x="8752" y="133"/>
                  <a:pt x="8716" y="86"/>
                </a:cubicBezTo>
                <a:cubicBezTo>
                  <a:pt x="8664" y="34"/>
                  <a:pt x="8594" y="0"/>
                  <a:pt x="85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2" name="Google Shape;902;p46"/>
          <p:cNvGrpSpPr/>
          <p:nvPr/>
        </p:nvGrpSpPr>
        <p:grpSpPr>
          <a:xfrm rot="-788644">
            <a:off x="8138336" y="3953786"/>
            <a:ext cx="637702" cy="957486"/>
            <a:chOff x="7911290" y="393430"/>
            <a:chExt cx="637703" cy="957487"/>
          </a:xfrm>
        </p:grpSpPr>
        <p:grpSp>
          <p:nvGrpSpPr>
            <p:cNvPr id="903" name="Google Shape;903;p46"/>
            <p:cNvGrpSpPr/>
            <p:nvPr/>
          </p:nvGrpSpPr>
          <p:grpSpPr>
            <a:xfrm>
              <a:off x="7911290" y="393430"/>
              <a:ext cx="397521" cy="353703"/>
              <a:chOff x="4058800" y="1944400"/>
              <a:chExt cx="179825" cy="160025"/>
            </a:xfrm>
          </p:grpSpPr>
          <p:sp>
            <p:nvSpPr>
              <p:cNvPr id="904" name="Google Shape;904;p46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46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46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7" name="Google Shape;907;p46"/>
            <p:cNvGrpSpPr/>
            <p:nvPr/>
          </p:nvGrpSpPr>
          <p:grpSpPr>
            <a:xfrm>
              <a:off x="8308801" y="780579"/>
              <a:ext cx="240192" cy="213729"/>
              <a:chOff x="4058800" y="1944400"/>
              <a:chExt cx="179825" cy="160025"/>
            </a:xfrm>
          </p:grpSpPr>
          <p:sp>
            <p:nvSpPr>
              <p:cNvPr id="908" name="Google Shape;908;p46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46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46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1" name="Google Shape;911;p46"/>
            <p:cNvGrpSpPr/>
            <p:nvPr/>
          </p:nvGrpSpPr>
          <p:grpSpPr>
            <a:xfrm flipH="1" rot="541942">
              <a:off x="7921232" y="1200685"/>
              <a:ext cx="156009" cy="138847"/>
              <a:chOff x="4058800" y="1944400"/>
              <a:chExt cx="179825" cy="160025"/>
            </a:xfrm>
          </p:grpSpPr>
          <p:sp>
            <p:nvSpPr>
              <p:cNvPr id="912" name="Google Shape;912;p46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46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46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15" name="Google Shape;915;p46"/>
          <p:cNvGrpSpPr/>
          <p:nvPr/>
        </p:nvGrpSpPr>
        <p:grpSpPr>
          <a:xfrm>
            <a:off x="715108" y="3887362"/>
            <a:ext cx="1302272" cy="822771"/>
            <a:chOff x="6015315" y="3151646"/>
            <a:chExt cx="1551062" cy="979956"/>
          </a:xfrm>
        </p:grpSpPr>
        <p:grpSp>
          <p:nvGrpSpPr>
            <p:cNvPr id="916" name="Google Shape;916;p46"/>
            <p:cNvGrpSpPr/>
            <p:nvPr/>
          </p:nvGrpSpPr>
          <p:grpSpPr>
            <a:xfrm rot="-401481">
              <a:off x="6084110" y="3321866"/>
              <a:ext cx="1444771" cy="728043"/>
              <a:chOff x="-4030532" y="1414668"/>
              <a:chExt cx="1814071" cy="914138"/>
            </a:xfrm>
          </p:grpSpPr>
          <p:sp>
            <p:nvSpPr>
              <p:cNvPr id="917" name="Google Shape;917;p46"/>
              <p:cNvSpPr/>
              <p:nvPr/>
            </p:nvSpPr>
            <p:spPr>
              <a:xfrm>
                <a:off x="-4030532" y="1425727"/>
                <a:ext cx="1814071" cy="903079"/>
              </a:xfrm>
              <a:custGeom>
                <a:rect b="b" l="l" r="r" t="t"/>
                <a:pathLst>
                  <a:path extrusionOk="0" h="16549" w="33243">
                    <a:moveTo>
                      <a:pt x="22196" y="1"/>
                    </a:moveTo>
                    <a:cubicBezTo>
                      <a:pt x="18499" y="1"/>
                      <a:pt x="947" y="689"/>
                      <a:pt x="405" y="1263"/>
                    </a:cubicBezTo>
                    <a:cubicBezTo>
                      <a:pt x="393" y="1275"/>
                      <a:pt x="393" y="1275"/>
                      <a:pt x="393" y="1287"/>
                    </a:cubicBezTo>
                    <a:cubicBezTo>
                      <a:pt x="298" y="1490"/>
                      <a:pt x="250" y="1704"/>
                      <a:pt x="238" y="1930"/>
                    </a:cubicBezTo>
                    <a:cubicBezTo>
                      <a:pt x="0" y="4419"/>
                      <a:pt x="596" y="12896"/>
                      <a:pt x="774" y="13444"/>
                    </a:cubicBezTo>
                    <a:cubicBezTo>
                      <a:pt x="988" y="14075"/>
                      <a:pt x="7406" y="16277"/>
                      <a:pt x="8323" y="16527"/>
                    </a:cubicBezTo>
                    <a:cubicBezTo>
                      <a:pt x="8376" y="16542"/>
                      <a:pt x="8542" y="16549"/>
                      <a:pt x="8803" y="16549"/>
                    </a:cubicBezTo>
                    <a:cubicBezTo>
                      <a:pt x="11967" y="16549"/>
                      <a:pt x="29172" y="15545"/>
                      <a:pt x="31635" y="15039"/>
                    </a:cubicBezTo>
                    <a:cubicBezTo>
                      <a:pt x="31730" y="15027"/>
                      <a:pt x="31838" y="14991"/>
                      <a:pt x="31921" y="14944"/>
                    </a:cubicBezTo>
                    <a:cubicBezTo>
                      <a:pt x="31969" y="14837"/>
                      <a:pt x="31992" y="14718"/>
                      <a:pt x="32016" y="14610"/>
                    </a:cubicBezTo>
                    <a:cubicBezTo>
                      <a:pt x="32409" y="12598"/>
                      <a:pt x="33243" y="2668"/>
                      <a:pt x="32588" y="2145"/>
                    </a:cubicBezTo>
                    <a:cubicBezTo>
                      <a:pt x="31588" y="1347"/>
                      <a:pt x="24372" y="144"/>
                      <a:pt x="22789" y="13"/>
                    </a:cubicBezTo>
                    <a:cubicBezTo>
                      <a:pt x="22683" y="5"/>
                      <a:pt x="22480" y="1"/>
                      <a:pt x="221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46"/>
              <p:cNvSpPr/>
              <p:nvPr/>
            </p:nvSpPr>
            <p:spPr>
              <a:xfrm>
                <a:off x="-4023702" y="1414668"/>
                <a:ext cx="1800428" cy="826463"/>
              </a:xfrm>
              <a:custGeom>
                <a:rect b="b" l="l" r="r" t="t"/>
                <a:pathLst>
                  <a:path extrusionOk="0" h="15145" w="32993">
                    <a:moveTo>
                      <a:pt x="0" y="2036"/>
                    </a:moveTo>
                    <a:cubicBezTo>
                      <a:pt x="227" y="2262"/>
                      <a:pt x="512" y="2441"/>
                      <a:pt x="810" y="2560"/>
                    </a:cubicBezTo>
                    <a:cubicBezTo>
                      <a:pt x="2274" y="3179"/>
                      <a:pt x="4025" y="2882"/>
                      <a:pt x="5465" y="3572"/>
                    </a:cubicBezTo>
                    <a:cubicBezTo>
                      <a:pt x="6287" y="3977"/>
                      <a:pt x="6954" y="4632"/>
                      <a:pt x="7394" y="5430"/>
                    </a:cubicBezTo>
                    <a:cubicBezTo>
                      <a:pt x="8073" y="6656"/>
                      <a:pt x="8025" y="8251"/>
                      <a:pt x="8013" y="9620"/>
                    </a:cubicBezTo>
                    <a:cubicBezTo>
                      <a:pt x="8013" y="10382"/>
                      <a:pt x="7989" y="11133"/>
                      <a:pt x="8025" y="11895"/>
                    </a:cubicBezTo>
                    <a:cubicBezTo>
                      <a:pt x="8073" y="12704"/>
                      <a:pt x="8299" y="13490"/>
                      <a:pt x="8311" y="14312"/>
                    </a:cubicBezTo>
                    <a:lnTo>
                      <a:pt x="8311" y="14121"/>
                    </a:lnTo>
                    <a:cubicBezTo>
                      <a:pt x="8358" y="10894"/>
                      <a:pt x="8239" y="7692"/>
                      <a:pt x="8501" y="4477"/>
                    </a:cubicBezTo>
                    <a:cubicBezTo>
                      <a:pt x="8513" y="4239"/>
                      <a:pt x="8609" y="4156"/>
                      <a:pt x="8859" y="4108"/>
                    </a:cubicBezTo>
                    <a:cubicBezTo>
                      <a:pt x="11549" y="3667"/>
                      <a:pt x="14419" y="3405"/>
                      <a:pt x="17241" y="3120"/>
                    </a:cubicBezTo>
                    <a:cubicBezTo>
                      <a:pt x="19288" y="2917"/>
                      <a:pt x="21432" y="2834"/>
                      <a:pt x="23503" y="2727"/>
                    </a:cubicBezTo>
                    <a:cubicBezTo>
                      <a:pt x="24932" y="2643"/>
                      <a:pt x="26373" y="2584"/>
                      <a:pt x="27801" y="2548"/>
                    </a:cubicBezTo>
                    <a:cubicBezTo>
                      <a:pt x="28516" y="2524"/>
                      <a:pt x="29242" y="2512"/>
                      <a:pt x="29956" y="2501"/>
                    </a:cubicBezTo>
                    <a:lnTo>
                      <a:pt x="31040" y="2489"/>
                    </a:lnTo>
                    <a:cubicBezTo>
                      <a:pt x="31278" y="2489"/>
                      <a:pt x="31719" y="2393"/>
                      <a:pt x="31897" y="2632"/>
                    </a:cubicBezTo>
                    <a:cubicBezTo>
                      <a:pt x="31957" y="2703"/>
                      <a:pt x="31980" y="2798"/>
                      <a:pt x="31980" y="2893"/>
                    </a:cubicBezTo>
                    <a:cubicBezTo>
                      <a:pt x="32111" y="4084"/>
                      <a:pt x="32135" y="5287"/>
                      <a:pt x="32159" y="6477"/>
                    </a:cubicBezTo>
                    <a:cubicBezTo>
                      <a:pt x="32183" y="8918"/>
                      <a:pt x="32040" y="11359"/>
                      <a:pt x="31719" y="13776"/>
                    </a:cubicBezTo>
                    <a:cubicBezTo>
                      <a:pt x="31647" y="14240"/>
                      <a:pt x="31528" y="14704"/>
                      <a:pt x="31373" y="15145"/>
                    </a:cubicBezTo>
                    <a:cubicBezTo>
                      <a:pt x="31480" y="15133"/>
                      <a:pt x="31576" y="15097"/>
                      <a:pt x="31671" y="15050"/>
                    </a:cubicBezTo>
                    <a:cubicBezTo>
                      <a:pt x="31707" y="14943"/>
                      <a:pt x="31742" y="14824"/>
                      <a:pt x="31766" y="14716"/>
                    </a:cubicBezTo>
                    <a:cubicBezTo>
                      <a:pt x="32159" y="12704"/>
                      <a:pt x="32993" y="2774"/>
                      <a:pt x="32338" y="2251"/>
                    </a:cubicBezTo>
                    <a:cubicBezTo>
                      <a:pt x="31338" y="1453"/>
                      <a:pt x="24122" y="250"/>
                      <a:pt x="22539" y="119"/>
                    </a:cubicBezTo>
                    <a:cubicBezTo>
                      <a:pt x="21051" y="0"/>
                      <a:pt x="738" y="750"/>
                      <a:pt x="155" y="1369"/>
                    </a:cubicBezTo>
                    <a:cubicBezTo>
                      <a:pt x="143" y="1381"/>
                      <a:pt x="143" y="1381"/>
                      <a:pt x="143" y="1393"/>
                    </a:cubicBezTo>
                    <a:cubicBezTo>
                      <a:pt x="48" y="1596"/>
                      <a:pt x="0" y="1810"/>
                      <a:pt x="0" y="2036"/>
                    </a:cubicBezTo>
                    <a:close/>
                  </a:path>
                </a:pathLst>
              </a:custGeom>
              <a:solidFill>
                <a:srgbClr val="420A3D">
                  <a:alpha val="30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46"/>
              <p:cNvSpPr/>
              <p:nvPr/>
            </p:nvSpPr>
            <p:spPr>
              <a:xfrm>
                <a:off x="-4000346" y="1579687"/>
                <a:ext cx="408729" cy="394432"/>
              </a:xfrm>
              <a:custGeom>
                <a:rect b="b" l="l" r="r" t="t"/>
                <a:pathLst>
                  <a:path extrusionOk="0" h="7228" w="7490">
                    <a:moveTo>
                      <a:pt x="7240" y="2656"/>
                    </a:moveTo>
                    <a:cubicBezTo>
                      <a:pt x="6645" y="3584"/>
                      <a:pt x="5966" y="4441"/>
                      <a:pt x="5192" y="5227"/>
                    </a:cubicBezTo>
                    <a:cubicBezTo>
                      <a:pt x="4799" y="5620"/>
                      <a:pt x="4382" y="6001"/>
                      <a:pt x="3954" y="6382"/>
                    </a:cubicBezTo>
                    <a:cubicBezTo>
                      <a:pt x="3668" y="6620"/>
                      <a:pt x="3418" y="6894"/>
                      <a:pt x="3073" y="7073"/>
                    </a:cubicBezTo>
                    <a:cubicBezTo>
                      <a:pt x="2918" y="7180"/>
                      <a:pt x="2727" y="7228"/>
                      <a:pt x="2537" y="7204"/>
                    </a:cubicBezTo>
                    <a:cubicBezTo>
                      <a:pt x="2239" y="7144"/>
                      <a:pt x="2085" y="6775"/>
                      <a:pt x="1989" y="6573"/>
                    </a:cubicBezTo>
                    <a:cubicBezTo>
                      <a:pt x="1013" y="4739"/>
                      <a:pt x="370" y="2751"/>
                      <a:pt x="84" y="691"/>
                    </a:cubicBezTo>
                    <a:cubicBezTo>
                      <a:pt x="49" y="465"/>
                      <a:pt x="25" y="239"/>
                      <a:pt x="1" y="0"/>
                    </a:cubicBezTo>
                    <a:cubicBezTo>
                      <a:pt x="72" y="489"/>
                      <a:pt x="168" y="965"/>
                      <a:pt x="299" y="1441"/>
                    </a:cubicBezTo>
                    <a:cubicBezTo>
                      <a:pt x="406" y="1929"/>
                      <a:pt x="525" y="2417"/>
                      <a:pt x="656" y="2906"/>
                    </a:cubicBezTo>
                    <a:cubicBezTo>
                      <a:pt x="930" y="3894"/>
                      <a:pt x="1275" y="4858"/>
                      <a:pt x="1704" y="5787"/>
                    </a:cubicBezTo>
                    <a:cubicBezTo>
                      <a:pt x="1823" y="6049"/>
                      <a:pt x="1965" y="6323"/>
                      <a:pt x="2108" y="6596"/>
                    </a:cubicBezTo>
                    <a:cubicBezTo>
                      <a:pt x="2227" y="6811"/>
                      <a:pt x="2358" y="7108"/>
                      <a:pt x="2692" y="7085"/>
                    </a:cubicBezTo>
                    <a:cubicBezTo>
                      <a:pt x="2787" y="7061"/>
                      <a:pt x="2882" y="7025"/>
                      <a:pt x="2954" y="6954"/>
                    </a:cubicBezTo>
                    <a:cubicBezTo>
                      <a:pt x="4406" y="5882"/>
                      <a:pt x="5573" y="4477"/>
                      <a:pt x="6383" y="2870"/>
                    </a:cubicBezTo>
                    <a:cubicBezTo>
                      <a:pt x="6466" y="2679"/>
                      <a:pt x="6573" y="2501"/>
                      <a:pt x="6704" y="2346"/>
                    </a:cubicBezTo>
                    <a:cubicBezTo>
                      <a:pt x="6799" y="2239"/>
                      <a:pt x="7109" y="1917"/>
                      <a:pt x="7299" y="2084"/>
                    </a:cubicBezTo>
                    <a:cubicBezTo>
                      <a:pt x="7490" y="2239"/>
                      <a:pt x="7311" y="2536"/>
                      <a:pt x="7240" y="2656"/>
                    </a:cubicBezTo>
                    <a:close/>
                  </a:path>
                </a:pathLst>
              </a:custGeom>
              <a:solidFill>
                <a:srgbClr val="420A3D">
                  <a:alpha val="308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46"/>
              <p:cNvSpPr/>
              <p:nvPr/>
            </p:nvSpPr>
            <p:spPr>
              <a:xfrm>
                <a:off x="-3647169" y="1431389"/>
                <a:ext cx="1047362" cy="891728"/>
              </a:xfrm>
              <a:custGeom>
                <a:rect b="b" l="l" r="r" t="t"/>
                <a:pathLst>
                  <a:path extrusionOk="0" h="16341" w="19193">
                    <a:moveTo>
                      <a:pt x="8282" y="1"/>
                    </a:moveTo>
                    <a:cubicBezTo>
                      <a:pt x="5948" y="1"/>
                      <a:pt x="3623" y="136"/>
                      <a:pt x="1298" y="232"/>
                    </a:cubicBezTo>
                    <a:cubicBezTo>
                      <a:pt x="1036" y="244"/>
                      <a:pt x="595" y="232"/>
                      <a:pt x="286" y="363"/>
                    </a:cubicBezTo>
                    <a:cubicBezTo>
                      <a:pt x="155" y="399"/>
                      <a:pt x="60" y="494"/>
                      <a:pt x="0" y="602"/>
                    </a:cubicBezTo>
                    <a:cubicBezTo>
                      <a:pt x="3203" y="1185"/>
                      <a:pt x="6358" y="1959"/>
                      <a:pt x="9525" y="2709"/>
                    </a:cubicBezTo>
                    <a:cubicBezTo>
                      <a:pt x="9870" y="2792"/>
                      <a:pt x="10216" y="2876"/>
                      <a:pt x="10561" y="2959"/>
                    </a:cubicBezTo>
                    <a:cubicBezTo>
                      <a:pt x="10620" y="3173"/>
                      <a:pt x="10644" y="3400"/>
                      <a:pt x="10632" y="3626"/>
                    </a:cubicBezTo>
                    <a:lnTo>
                      <a:pt x="10275" y="12186"/>
                    </a:lnTo>
                    <a:cubicBezTo>
                      <a:pt x="10239" y="13508"/>
                      <a:pt x="10120" y="14829"/>
                      <a:pt x="9930" y="16127"/>
                    </a:cubicBezTo>
                    <a:cubicBezTo>
                      <a:pt x="9620" y="16151"/>
                      <a:pt x="9335" y="16223"/>
                      <a:pt x="9025" y="16234"/>
                    </a:cubicBezTo>
                    <a:cubicBezTo>
                      <a:pt x="9156" y="16258"/>
                      <a:pt x="9287" y="16282"/>
                      <a:pt x="9418" y="16306"/>
                    </a:cubicBezTo>
                    <a:cubicBezTo>
                      <a:pt x="9651" y="16332"/>
                      <a:pt x="9888" y="16340"/>
                      <a:pt x="10127" y="16340"/>
                    </a:cubicBezTo>
                    <a:cubicBezTo>
                      <a:pt x="10548" y="16340"/>
                      <a:pt x="10972" y="16313"/>
                      <a:pt x="11382" y="16306"/>
                    </a:cubicBezTo>
                    <a:cubicBezTo>
                      <a:pt x="12073" y="16282"/>
                      <a:pt x="12764" y="16246"/>
                      <a:pt x="13442" y="16211"/>
                    </a:cubicBezTo>
                    <a:cubicBezTo>
                      <a:pt x="14811" y="16127"/>
                      <a:pt x="16169" y="16020"/>
                      <a:pt x="17514" y="15877"/>
                    </a:cubicBezTo>
                    <a:cubicBezTo>
                      <a:pt x="17740" y="15877"/>
                      <a:pt x="17955" y="15853"/>
                      <a:pt x="18157" y="15806"/>
                    </a:cubicBezTo>
                    <a:cubicBezTo>
                      <a:pt x="18240" y="15770"/>
                      <a:pt x="18324" y="15722"/>
                      <a:pt x="18383" y="15651"/>
                    </a:cubicBezTo>
                    <a:cubicBezTo>
                      <a:pt x="18407" y="15603"/>
                      <a:pt x="18443" y="15544"/>
                      <a:pt x="18455" y="15484"/>
                    </a:cubicBezTo>
                    <a:cubicBezTo>
                      <a:pt x="18490" y="15270"/>
                      <a:pt x="18514" y="15044"/>
                      <a:pt x="18514" y="14818"/>
                    </a:cubicBezTo>
                    <a:cubicBezTo>
                      <a:pt x="18538" y="14472"/>
                      <a:pt x="18574" y="14127"/>
                      <a:pt x="18598" y="13782"/>
                    </a:cubicBezTo>
                    <a:cubicBezTo>
                      <a:pt x="18669" y="13127"/>
                      <a:pt x="18729" y="12472"/>
                      <a:pt x="18788" y="11817"/>
                    </a:cubicBezTo>
                    <a:cubicBezTo>
                      <a:pt x="18895" y="10448"/>
                      <a:pt x="18979" y="9067"/>
                      <a:pt x="19026" y="7686"/>
                    </a:cubicBezTo>
                    <a:cubicBezTo>
                      <a:pt x="19062" y="6769"/>
                      <a:pt x="19086" y="5864"/>
                      <a:pt x="19086" y="4947"/>
                    </a:cubicBezTo>
                    <a:cubicBezTo>
                      <a:pt x="19086" y="4483"/>
                      <a:pt x="19110" y="4019"/>
                      <a:pt x="19122" y="3554"/>
                    </a:cubicBezTo>
                    <a:cubicBezTo>
                      <a:pt x="19122" y="3209"/>
                      <a:pt x="19193" y="2816"/>
                      <a:pt x="19062" y="2495"/>
                    </a:cubicBezTo>
                    <a:cubicBezTo>
                      <a:pt x="18931" y="2197"/>
                      <a:pt x="18502" y="2102"/>
                      <a:pt x="18229" y="2018"/>
                    </a:cubicBezTo>
                    <a:cubicBezTo>
                      <a:pt x="17800" y="1887"/>
                      <a:pt x="17371" y="1768"/>
                      <a:pt x="16943" y="1649"/>
                    </a:cubicBezTo>
                    <a:cubicBezTo>
                      <a:pt x="15645" y="1292"/>
                      <a:pt x="14335" y="971"/>
                      <a:pt x="13026" y="673"/>
                    </a:cubicBezTo>
                    <a:cubicBezTo>
                      <a:pt x="11704" y="387"/>
                      <a:pt x="10382" y="30"/>
                      <a:pt x="9061" y="6"/>
                    </a:cubicBezTo>
                    <a:cubicBezTo>
                      <a:pt x="8801" y="3"/>
                      <a:pt x="8542" y="1"/>
                      <a:pt x="82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46"/>
              <p:cNvSpPr/>
              <p:nvPr/>
            </p:nvSpPr>
            <p:spPr>
              <a:xfrm>
                <a:off x="-3647494" y="1437022"/>
                <a:ext cx="1048017" cy="864171"/>
              </a:xfrm>
              <a:custGeom>
                <a:rect b="b" l="l" r="r" t="t"/>
                <a:pathLst>
                  <a:path extrusionOk="0" h="15836" w="19205">
                    <a:moveTo>
                      <a:pt x="0" y="632"/>
                    </a:moveTo>
                    <a:cubicBezTo>
                      <a:pt x="3203" y="1227"/>
                      <a:pt x="6358" y="1989"/>
                      <a:pt x="9525" y="2739"/>
                    </a:cubicBezTo>
                    <a:lnTo>
                      <a:pt x="9525" y="2739"/>
                    </a:lnTo>
                    <a:cubicBezTo>
                      <a:pt x="9882" y="2739"/>
                      <a:pt x="10549" y="2644"/>
                      <a:pt x="10716" y="2965"/>
                    </a:cubicBezTo>
                    <a:cubicBezTo>
                      <a:pt x="10775" y="3108"/>
                      <a:pt x="10799" y="3263"/>
                      <a:pt x="10787" y="3406"/>
                    </a:cubicBezTo>
                    <a:lnTo>
                      <a:pt x="10787" y="5477"/>
                    </a:lnTo>
                    <a:cubicBezTo>
                      <a:pt x="10859" y="4846"/>
                      <a:pt x="10930" y="4204"/>
                      <a:pt x="11001" y="3572"/>
                    </a:cubicBezTo>
                    <a:cubicBezTo>
                      <a:pt x="11061" y="3144"/>
                      <a:pt x="11121" y="3025"/>
                      <a:pt x="11525" y="2977"/>
                    </a:cubicBezTo>
                    <a:cubicBezTo>
                      <a:pt x="11930" y="2918"/>
                      <a:pt x="12335" y="2894"/>
                      <a:pt x="12752" y="2870"/>
                    </a:cubicBezTo>
                    <a:cubicBezTo>
                      <a:pt x="13537" y="2834"/>
                      <a:pt x="14359" y="2846"/>
                      <a:pt x="15133" y="2822"/>
                    </a:cubicBezTo>
                    <a:cubicBezTo>
                      <a:pt x="16145" y="2787"/>
                      <a:pt x="17133" y="2691"/>
                      <a:pt x="18133" y="2632"/>
                    </a:cubicBezTo>
                    <a:cubicBezTo>
                      <a:pt x="18276" y="2632"/>
                      <a:pt x="18526" y="2572"/>
                      <a:pt x="18645" y="2644"/>
                    </a:cubicBezTo>
                    <a:cubicBezTo>
                      <a:pt x="18776" y="2715"/>
                      <a:pt x="18776" y="2870"/>
                      <a:pt x="18776" y="2989"/>
                    </a:cubicBezTo>
                    <a:cubicBezTo>
                      <a:pt x="18776" y="3311"/>
                      <a:pt x="18788" y="3632"/>
                      <a:pt x="18788" y="3942"/>
                    </a:cubicBezTo>
                    <a:cubicBezTo>
                      <a:pt x="18788" y="4430"/>
                      <a:pt x="18776" y="4906"/>
                      <a:pt x="18788" y="5382"/>
                    </a:cubicBezTo>
                    <a:cubicBezTo>
                      <a:pt x="18800" y="6573"/>
                      <a:pt x="18788" y="7752"/>
                      <a:pt x="18741" y="8930"/>
                    </a:cubicBezTo>
                    <a:cubicBezTo>
                      <a:pt x="18657" y="11240"/>
                      <a:pt x="18467" y="13550"/>
                      <a:pt x="18169" y="15836"/>
                    </a:cubicBezTo>
                    <a:cubicBezTo>
                      <a:pt x="18252" y="15812"/>
                      <a:pt x="18324" y="15753"/>
                      <a:pt x="18383" y="15681"/>
                    </a:cubicBezTo>
                    <a:cubicBezTo>
                      <a:pt x="18419" y="15633"/>
                      <a:pt x="18443" y="15586"/>
                      <a:pt x="18467" y="15526"/>
                    </a:cubicBezTo>
                    <a:cubicBezTo>
                      <a:pt x="18502" y="15300"/>
                      <a:pt x="18514" y="15074"/>
                      <a:pt x="18514" y="14848"/>
                    </a:cubicBezTo>
                    <a:cubicBezTo>
                      <a:pt x="18550" y="14502"/>
                      <a:pt x="18574" y="14157"/>
                      <a:pt x="18610" y="13824"/>
                    </a:cubicBezTo>
                    <a:cubicBezTo>
                      <a:pt x="18669" y="13169"/>
                      <a:pt x="18741" y="12514"/>
                      <a:pt x="18788" y="11847"/>
                    </a:cubicBezTo>
                    <a:cubicBezTo>
                      <a:pt x="18907" y="10478"/>
                      <a:pt x="18991" y="9097"/>
                      <a:pt x="19038" y="7716"/>
                    </a:cubicBezTo>
                    <a:cubicBezTo>
                      <a:pt x="19074" y="6811"/>
                      <a:pt x="19086" y="5894"/>
                      <a:pt x="19098" y="4989"/>
                    </a:cubicBezTo>
                    <a:cubicBezTo>
                      <a:pt x="19098" y="4513"/>
                      <a:pt x="19122" y="4049"/>
                      <a:pt x="19122" y="3584"/>
                    </a:cubicBezTo>
                    <a:cubicBezTo>
                      <a:pt x="19122" y="3239"/>
                      <a:pt x="19205" y="2858"/>
                      <a:pt x="19062" y="2525"/>
                    </a:cubicBezTo>
                    <a:cubicBezTo>
                      <a:pt x="18943" y="2227"/>
                      <a:pt x="18514" y="2132"/>
                      <a:pt x="18240" y="2048"/>
                    </a:cubicBezTo>
                    <a:cubicBezTo>
                      <a:pt x="17812" y="1918"/>
                      <a:pt x="17383" y="1810"/>
                      <a:pt x="16955" y="1691"/>
                    </a:cubicBezTo>
                    <a:cubicBezTo>
                      <a:pt x="15657" y="1322"/>
                      <a:pt x="14347" y="1001"/>
                      <a:pt x="13026" y="715"/>
                    </a:cubicBezTo>
                    <a:cubicBezTo>
                      <a:pt x="11716" y="429"/>
                      <a:pt x="10394" y="60"/>
                      <a:pt x="9061" y="48"/>
                    </a:cubicBezTo>
                    <a:cubicBezTo>
                      <a:pt x="6477" y="1"/>
                      <a:pt x="3893" y="155"/>
                      <a:pt x="1310" y="274"/>
                    </a:cubicBezTo>
                    <a:cubicBezTo>
                      <a:pt x="1048" y="286"/>
                      <a:pt x="595" y="274"/>
                      <a:pt x="286" y="394"/>
                    </a:cubicBezTo>
                    <a:cubicBezTo>
                      <a:pt x="167" y="441"/>
                      <a:pt x="60" y="524"/>
                      <a:pt x="0" y="63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22" name="Google Shape;922;p46"/>
            <p:cNvPicPr preferRelativeResize="0"/>
            <p:nvPr/>
          </p:nvPicPr>
          <p:blipFill rotWithShape="1">
            <a:blip r:embed="rId3">
              <a:alphaModFix amt="70000"/>
            </a:blip>
            <a:srcRect b="28037" l="35445" r="34000" t="29584"/>
            <a:stretch/>
          </p:blipFill>
          <p:spPr>
            <a:xfrm rot="950344">
              <a:off x="6079941" y="3241404"/>
              <a:ext cx="737883" cy="5761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3" name="Google Shape;923;p46"/>
          <p:cNvGrpSpPr/>
          <p:nvPr/>
        </p:nvGrpSpPr>
        <p:grpSpPr>
          <a:xfrm rot="-788614">
            <a:off x="1559301" y="3539857"/>
            <a:ext cx="522184" cy="784039"/>
            <a:chOff x="7911290" y="393430"/>
            <a:chExt cx="637703" cy="957487"/>
          </a:xfrm>
        </p:grpSpPr>
        <p:grpSp>
          <p:nvGrpSpPr>
            <p:cNvPr id="924" name="Google Shape;924;p46"/>
            <p:cNvGrpSpPr/>
            <p:nvPr/>
          </p:nvGrpSpPr>
          <p:grpSpPr>
            <a:xfrm>
              <a:off x="7911290" y="393430"/>
              <a:ext cx="397521" cy="353703"/>
              <a:chOff x="4058800" y="1944400"/>
              <a:chExt cx="179825" cy="160025"/>
            </a:xfrm>
          </p:grpSpPr>
          <p:sp>
            <p:nvSpPr>
              <p:cNvPr id="925" name="Google Shape;925;p46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46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46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8" name="Google Shape;928;p46"/>
            <p:cNvGrpSpPr/>
            <p:nvPr/>
          </p:nvGrpSpPr>
          <p:grpSpPr>
            <a:xfrm>
              <a:off x="8308801" y="780579"/>
              <a:ext cx="240192" cy="213729"/>
              <a:chOff x="4058800" y="1944400"/>
              <a:chExt cx="179825" cy="160025"/>
            </a:xfrm>
          </p:grpSpPr>
          <p:sp>
            <p:nvSpPr>
              <p:cNvPr id="929" name="Google Shape;929;p46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46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46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2" name="Google Shape;932;p46"/>
            <p:cNvGrpSpPr/>
            <p:nvPr/>
          </p:nvGrpSpPr>
          <p:grpSpPr>
            <a:xfrm flipH="1" rot="541942">
              <a:off x="7921232" y="1200685"/>
              <a:ext cx="156009" cy="138847"/>
              <a:chOff x="4058800" y="1944400"/>
              <a:chExt cx="179825" cy="160025"/>
            </a:xfrm>
          </p:grpSpPr>
          <p:sp>
            <p:nvSpPr>
              <p:cNvPr id="933" name="Google Shape;933;p46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46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46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6" name="Google Shape;936;p46"/>
          <p:cNvSpPr/>
          <p:nvPr/>
        </p:nvSpPr>
        <p:spPr>
          <a:xfrm>
            <a:off x="1022851" y="3393149"/>
            <a:ext cx="395535" cy="351624"/>
          </a:xfrm>
          <a:custGeom>
            <a:rect b="b" l="l" r="r" t="t"/>
            <a:pathLst>
              <a:path extrusionOk="0" h="20027" w="22528">
                <a:moveTo>
                  <a:pt x="10847" y="1"/>
                </a:moveTo>
                <a:cubicBezTo>
                  <a:pt x="10668" y="2334"/>
                  <a:pt x="10490" y="4668"/>
                  <a:pt x="10311" y="7002"/>
                </a:cubicBezTo>
                <a:cubicBezTo>
                  <a:pt x="10276" y="7490"/>
                  <a:pt x="10228" y="8002"/>
                  <a:pt x="9823" y="8395"/>
                </a:cubicBezTo>
                <a:cubicBezTo>
                  <a:pt x="9359" y="8835"/>
                  <a:pt x="8537" y="8990"/>
                  <a:pt x="7799" y="9097"/>
                </a:cubicBezTo>
                <a:cubicBezTo>
                  <a:pt x="5477" y="9442"/>
                  <a:pt x="3370" y="9633"/>
                  <a:pt x="1072" y="9847"/>
                </a:cubicBezTo>
                <a:cubicBezTo>
                  <a:pt x="715" y="9883"/>
                  <a:pt x="370" y="9907"/>
                  <a:pt x="0" y="9954"/>
                </a:cubicBezTo>
                <a:cubicBezTo>
                  <a:pt x="620" y="10014"/>
                  <a:pt x="1203" y="10061"/>
                  <a:pt x="1763" y="10109"/>
                </a:cubicBezTo>
                <a:cubicBezTo>
                  <a:pt x="4144" y="10311"/>
                  <a:pt x="5894" y="10514"/>
                  <a:pt x="7692" y="10704"/>
                </a:cubicBezTo>
                <a:cubicBezTo>
                  <a:pt x="8454" y="10776"/>
                  <a:pt x="9264" y="10883"/>
                  <a:pt x="9787" y="11312"/>
                </a:cubicBezTo>
                <a:cubicBezTo>
                  <a:pt x="10311" y="11740"/>
                  <a:pt x="10395" y="12324"/>
                  <a:pt x="10466" y="12883"/>
                </a:cubicBezTo>
                <a:cubicBezTo>
                  <a:pt x="10799" y="15300"/>
                  <a:pt x="11335" y="17598"/>
                  <a:pt x="11657" y="20027"/>
                </a:cubicBezTo>
                <a:cubicBezTo>
                  <a:pt x="11835" y="17681"/>
                  <a:pt x="12014" y="15348"/>
                  <a:pt x="12192" y="13014"/>
                </a:cubicBezTo>
                <a:cubicBezTo>
                  <a:pt x="12228" y="12526"/>
                  <a:pt x="12288" y="12014"/>
                  <a:pt x="12681" y="11633"/>
                </a:cubicBezTo>
                <a:cubicBezTo>
                  <a:pt x="13157" y="11181"/>
                  <a:pt x="13967" y="11038"/>
                  <a:pt x="14717" y="10919"/>
                </a:cubicBezTo>
                <a:cubicBezTo>
                  <a:pt x="17038" y="10573"/>
                  <a:pt x="19134" y="10383"/>
                  <a:pt x="21444" y="10169"/>
                </a:cubicBezTo>
                <a:cubicBezTo>
                  <a:pt x="21789" y="10133"/>
                  <a:pt x="22158" y="10097"/>
                  <a:pt x="22527" y="10061"/>
                </a:cubicBezTo>
                <a:lnTo>
                  <a:pt x="20753" y="9907"/>
                </a:lnTo>
                <a:cubicBezTo>
                  <a:pt x="18384" y="9704"/>
                  <a:pt x="16610" y="9502"/>
                  <a:pt x="14812" y="9311"/>
                </a:cubicBezTo>
                <a:cubicBezTo>
                  <a:pt x="14050" y="9240"/>
                  <a:pt x="13240" y="9133"/>
                  <a:pt x="12716" y="8704"/>
                </a:cubicBezTo>
                <a:cubicBezTo>
                  <a:pt x="12192" y="8287"/>
                  <a:pt x="12109" y="7692"/>
                  <a:pt x="12038" y="7144"/>
                </a:cubicBezTo>
                <a:cubicBezTo>
                  <a:pt x="11704" y="4716"/>
                  <a:pt x="11180" y="2418"/>
                  <a:pt x="1084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7"/>
          <p:cNvSpPr txBox="1"/>
          <p:nvPr>
            <p:ph type="title"/>
          </p:nvPr>
        </p:nvSpPr>
        <p:spPr>
          <a:xfrm>
            <a:off x="720000" y="535000"/>
            <a:ext cx="77040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Meet the Team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42" name="Google Shape;942;p47"/>
          <p:cNvGrpSpPr/>
          <p:nvPr/>
        </p:nvGrpSpPr>
        <p:grpSpPr>
          <a:xfrm rot="-1295523">
            <a:off x="308428" y="249000"/>
            <a:ext cx="397526" cy="353699"/>
            <a:chOff x="4058800" y="1944400"/>
            <a:chExt cx="179825" cy="160025"/>
          </a:xfrm>
        </p:grpSpPr>
        <p:sp>
          <p:nvSpPr>
            <p:cNvPr id="943" name="Google Shape;943;p47"/>
            <p:cNvSpPr/>
            <p:nvPr/>
          </p:nvSpPr>
          <p:spPr>
            <a:xfrm>
              <a:off x="4058800" y="1944400"/>
              <a:ext cx="179825" cy="160025"/>
            </a:xfrm>
            <a:custGeom>
              <a:rect b="b" l="l" r="r" t="t"/>
              <a:pathLst>
                <a:path extrusionOk="0" h="6401" w="7193">
                  <a:moveTo>
                    <a:pt x="4028" y="1"/>
                  </a:moveTo>
                  <a:cubicBezTo>
                    <a:pt x="2042" y="1"/>
                    <a:pt x="1" y="1581"/>
                    <a:pt x="1014" y="4168"/>
                  </a:cubicBezTo>
                  <a:cubicBezTo>
                    <a:pt x="1518" y="5461"/>
                    <a:pt x="2664" y="6400"/>
                    <a:pt x="3953" y="6400"/>
                  </a:cubicBezTo>
                  <a:cubicBezTo>
                    <a:pt x="4338" y="6400"/>
                    <a:pt x="4736" y="6316"/>
                    <a:pt x="5133" y="6133"/>
                  </a:cubicBezTo>
                  <a:cubicBezTo>
                    <a:pt x="6360" y="5549"/>
                    <a:pt x="7193" y="4180"/>
                    <a:pt x="7086" y="2823"/>
                  </a:cubicBezTo>
                  <a:cubicBezTo>
                    <a:pt x="6934" y="864"/>
                    <a:pt x="5496" y="1"/>
                    <a:pt x="40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4163225" y="1956575"/>
              <a:ext cx="35525" cy="19275"/>
            </a:xfrm>
            <a:custGeom>
              <a:rect b="b" l="l" r="r" t="t"/>
              <a:pathLst>
                <a:path extrusionOk="0" h="771" w="1421">
                  <a:moveTo>
                    <a:pt x="575" y="1"/>
                  </a:moveTo>
                  <a:cubicBezTo>
                    <a:pt x="0" y="1"/>
                    <a:pt x="426" y="771"/>
                    <a:pt x="1035" y="771"/>
                  </a:cubicBezTo>
                  <a:cubicBezTo>
                    <a:pt x="1102" y="771"/>
                    <a:pt x="1172" y="761"/>
                    <a:pt x="1242" y="741"/>
                  </a:cubicBezTo>
                  <a:cubicBezTo>
                    <a:pt x="1290" y="729"/>
                    <a:pt x="1325" y="705"/>
                    <a:pt x="1361" y="681"/>
                  </a:cubicBezTo>
                  <a:cubicBezTo>
                    <a:pt x="1409" y="621"/>
                    <a:pt x="1421" y="550"/>
                    <a:pt x="1385" y="490"/>
                  </a:cubicBezTo>
                  <a:cubicBezTo>
                    <a:pt x="1373" y="467"/>
                    <a:pt x="1361" y="443"/>
                    <a:pt x="1349" y="407"/>
                  </a:cubicBezTo>
                  <a:cubicBezTo>
                    <a:pt x="1266" y="264"/>
                    <a:pt x="1147" y="157"/>
                    <a:pt x="1004" y="86"/>
                  </a:cubicBezTo>
                  <a:cubicBezTo>
                    <a:pt x="885" y="38"/>
                    <a:pt x="754" y="2"/>
                    <a:pt x="623" y="2"/>
                  </a:cubicBezTo>
                  <a:cubicBezTo>
                    <a:pt x="606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4093506" y="1949753"/>
              <a:ext cx="133675" cy="116875"/>
            </a:xfrm>
            <a:custGeom>
              <a:rect b="b" l="l" r="r" t="t"/>
              <a:pathLst>
                <a:path extrusionOk="0" h="4675" w="5347">
                  <a:moveTo>
                    <a:pt x="2521" y="1"/>
                  </a:moveTo>
                  <a:cubicBezTo>
                    <a:pt x="1653" y="1"/>
                    <a:pt x="775" y="261"/>
                    <a:pt x="238" y="1004"/>
                  </a:cubicBezTo>
                  <a:cubicBezTo>
                    <a:pt x="0" y="1338"/>
                    <a:pt x="131" y="2004"/>
                    <a:pt x="203" y="2385"/>
                  </a:cubicBezTo>
                  <a:cubicBezTo>
                    <a:pt x="286" y="2862"/>
                    <a:pt x="500" y="3314"/>
                    <a:pt x="822" y="3695"/>
                  </a:cubicBezTo>
                  <a:cubicBezTo>
                    <a:pt x="1416" y="4327"/>
                    <a:pt x="2241" y="4674"/>
                    <a:pt x="3092" y="4674"/>
                  </a:cubicBezTo>
                  <a:cubicBezTo>
                    <a:pt x="3299" y="4674"/>
                    <a:pt x="3508" y="4654"/>
                    <a:pt x="3715" y="4612"/>
                  </a:cubicBezTo>
                  <a:cubicBezTo>
                    <a:pt x="4203" y="4540"/>
                    <a:pt x="4644" y="4290"/>
                    <a:pt x="4965" y="3909"/>
                  </a:cubicBezTo>
                  <a:cubicBezTo>
                    <a:pt x="5334" y="3421"/>
                    <a:pt x="5346" y="2754"/>
                    <a:pt x="5263" y="2147"/>
                  </a:cubicBezTo>
                  <a:cubicBezTo>
                    <a:pt x="5203" y="1707"/>
                    <a:pt x="5049" y="1302"/>
                    <a:pt x="4810" y="933"/>
                  </a:cubicBezTo>
                  <a:cubicBezTo>
                    <a:pt x="4441" y="433"/>
                    <a:pt x="3822" y="135"/>
                    <a:pt x="3203" y="52"/>
                  </a:cubicBezTo>
                  <a:cubicBezTo>
                    <a:pt x="2981" y="19"/>
                    <a:pt x="2751" y="1"/>
                    <a:pt x="2521" y="1"/>
                  </a:cubicBezTo>
                  <a:close/>
                </a:path>
              </a:pathLst>
            </a:custGeom>
            <a:solidFill>
              <a:srgbClr val="FFF8E5">
                <a:alpha val="29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6" name="Google Shape;946;p47"/>
          <p:cNvGrpSpPr/>
          <p:nvPr/>
        </p:nvGrpSpPr>
        <p:grpSpPr>
          <a:xfrm rot="-1295385">
            <a:off x="299481" y="699055"/>
            <a:ext cx="233213" cy="207490"/>
            <a:chOff x="4058800" y="1944400"/>
            <a:chExt cx="179825" cy="160025"/>
          </a:xfrm>
        </p:grpSpPr>
        <p:sp>
          <p:nvSpPr>
            <p:cNvPr id="947" name="Google Shape;947;p47"/>
            <p:cNvSpPr/>
            <p:nvPr/>
          </p:nvSpPr>
          <p:spPr>
            <a:xfrm>
              <a:off x="4058800" y="1944400"/>
              <a:ext cx="179825" cy="160025"/>
            </a:xfrm>
            <a:custGeom>
              <a:rect b="b" l="l" r="r" t="t"/>
              <a:pathLst>
                <a:path extrusionOk="0" h="6401" w="7193">
                  <a:moveTo>
                    <a:pt x="4028" y="1"/>
                  </a:moveTo>
                  <a:cubicBezTo>
                    <a:pt x="2042" y="1"/>
                    <a:pt x="1" y="1581"/>
                    <a:pt x="1014" y="4168"/>
                  </a:cubicBezTo>
                  <a:cubicBezTo>
                    <a:pt x="1518" y="5461"/>
                    <a:pt x="2664" y="6400"/>
                    <a:pt x="3953" y="6400"/>
                  </a:cubicBezTo>
                  <a:cubicBezTo>
                    <a:pt x="4338" y="6400"/>
                    <a:pt x="4736" y="6316"/>
                    <a:pt x="5133" y="6133"/>
                  </a:cubicBezTo>
                  <a:cubicBezTo>
                    <a:pt x="6360" y="5549"/>
                    <a:pt x="7193" y="4180"/>
                    <a:pt x="7086" y="2823"/>
                  </a:cubicBezTo>
                  <a:cubicBezTo>
                    <a:pt x="6934" y="864"/>
                    <a:pt x="5496" y="1"/>
                    <a:pt x="40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4163225" y="1956575"/>
              <a:ext cx="35525" cy="19275"/>
            </a:xfrm>
            <a:custGeom>
              <a:rect b="b" l="l" r="r" t="t"/>
              <a:pathLst>
                <a:path extrusionOk="0" h="771" w="1421">
                  <a:moveTo>
                    <a:pt x="575" y="1"/>
                  </a:moveTo>
                  <a:cubicBezTo>
                    <a:pt x="0" y="1"/>
                    <a:pt x="426" y="771"/>
                    <a:pt x="1035" y="771"/>
                  </a:cubicBezTo>
                  <a:cubicBezTo>
                    <a:pt x="1102" y="771"/>
                    <a:pt x="1172" y="761"/>
                    <a:pt x="1242" y="741"/>
                  </a:cubicBezTo>
                  <a:cubicBezTo>
                    <a:pt x="1290" y="729"/>
                    <a:pt x="1325" y="705"/>
                    <a:pt x="1361" y="681"/>
                  </a:cubicBezTo>
                  <a:cubicBezTo>
                    <a:pt x="1409" y="621"/>
                    <a:pt x="1421" y="550"/>
                    <a:pt x="1385" y="490"/>
                  </a:cubicBezTo>
                  <a:cubicBezTo>
                    <a:pt x="1373" y="467"/>
                    <a:pt x="1361" y="443"/>
                    <a:pt x="1349" y="407"/>
                  </a:cubicBezTo>
                  <a:cubicBezTo>
                    <a:pt x="1266" y="264"/>
                    <a:pt x="1147" y="157"/>
                    <a:pt x="1004" y="86"/>
                  </a:cubicBezTo>
                  <a:cubicBezTo>
                    <a:pt x="885" y="38"/>
                    <a:pt x="754" y="2"/>
                    <a:pt x="623" y="2"/>
                  </a:cubicBezTo>
                  <a:cubicBezTo>
                    <a:pt x="606" y="1"/>
                    <a:pt x="590" y="1"/>
                    <a:pt x="5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4093506" y="1949753"/>
              <a:ext cx="133675" cy="116875"/>
            </a:xfrm>
            <a:custGeom>
              <a:rect b="b" l="l" r="r" t="t"/>
              <a:pathLst>
                <a:path extrusionOk="0" h="4675" w="5347">
                  <a:moveTo>
                    <a:pt x="2521" y="1"/>
                  </a:moveTo>
                  <a:cubicBezTo>
                    <a:pt x="1653" y="1"/>
                    <a:pt x="775" y="261"/>
                    <a:pt x="238" y="1004"/>
                  </a:cubicBezTo>
                  <a:cubicBezTo>
                    <a:pt x="0" y="1338"/>
                    <a:pt x="131" y="2004"/>
                    <a:pt x="203" y="2385"/>
                  </a:cubicBezTo>
                  <a:cubicBezTo>
                    <a:pt x="286" y="2862"/>
                    <a:pt x="500" y="3314"/>
                    <a:pt x="822" y="3695"/>
                  </a:cubicBezTo>
                  <a:cubicBezTo>
                    <a:pt x="1416" y="4327"/>
                    <a:pt x="2241" y="4674"/>
                    <a:pt x="3092" y="4674"/>
                  </a:cubicBezTo>
                  <a:cubicBezTo>
                    <a:pt x="3299" y="4674"/>
                    <a:pt x="3508" y="4654"/>
                    <a:pt x="3715" y="4612"/>
                  </a:cubicBezTo>
                  <a:cubicBezTo>
                    <a:pt x="4203" y="4540"/>
                    <a:pt x="4644" y="4290"/>
                    <a:pt x="4965" y="3909"/>
                  </a:cubicBezTo>
                  <a:cubicBezTo>
                    <a:pt x="5334" y="3421"/>
                    <a:pt x="5346" y="2754"/>
                    <a:pt x="5263" y="2147"/>
                  </a:cubicBezTo>
                  <a:cubicBezTo>
                    <a:pt x="5203" y="1707"/>
                    <a:pt x="5049" y="1302"/>
                    <a:pt x="4810" y="933"/>
                  </a:cubicBezTo>
                  <a:cubicBezTo>
                    <a:pt x="4441" y="433"/>
                    <a:pt x="3822" y="135"/>
                    <a:pt x="3203" y="52"/>
                  </a:cubicBezTo>
                  <a:cubicBezTo>
                    <a:pt x="2981" y="19"/>
                    <a:pt x="2751" y="1"/>
                    <a:pt x="2521" y="1"/>
                  </a:cubicBezTo>
                  <a:close/>
                </a:path>
              </a:pathLst>
            </a:custGeom>
            <a:solidFill>
              <a:srgbClr val="FFF8E5">
                <a:alpha val="29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50" name="Google Shape;950;p47"/>
          <p:cNvPicPr preferRelativeResize="0"/>
          <p:nvPr/>
        </p:nvPicPr>
        <p:blipFill rotWithShape="1">
          <a:blip r:embed="rId3">
            <a:alphaModFix/>
          </a:blip>
          <a:srcRect b="0" l="26093" r="21686" t="24271"/>
          <a:stretch/>
        </p:blipFill>
        <p:spPr>
          <a:xfrm>
            <a:off x="6886575" y="1452000"/>
            <a:ext cx="2151900" cy="2079926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47"/>
          <p:cNvSpPr txBox="1"/>
          <p:nvPr>
            <p:ph type="title"/>
          </p:nvPr>
        </p:nvSpPr>
        <p:spPr>
          <a:xfrm>
            <a:off x="94250" y="3802125"/>
            <a:ext cx="23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Times New Roman"/>
                <a:ea typeface="Times New Roman"/>
                <a:cs typeface="Times New Roman"/>
                <a:sym typeface="Times New Roman"/>
              </a:rPr>
              <a:t>Boyana Chopeva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2" name="Google Shape;952;p47"/>
          <p:cNvSpPr txBox="1"/>
          <p:nvPr>
            <p:ph type="title"/>
          </p:nvPr>
        </p:nvSpPr>
        <p:spPr>
          <a:xfrm>
            <a:off x="2469200" y="3802125"/>
            <a:ext cx="2021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Times New Roman"/>
                <a:ea typeface="Times New Roman"/>
                <a:cs typeface="Times New Roman"/>
                <a:sym typeface="Times New Roman"/>
              </a:rPr>
              <a:t>Georgi Musev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3" name="Google Shape;953;p47"/>
          <p:cNvSpPr txBox="1"/>
          <p:nvPr>
            <p:ph type="title"/>
          </p:nvPr>
        </p:nvSpPr>
        <p:spPr>
          <a:xfrm>
            <a:off x="4645500" y="3802125"/>
            <a:ext cx="2079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Times New Roman"/>
                <a:ea typeface="Times New Roman"/>
                <a:cs typeface="Times New Roman"/>
                <a:sym typeface="Times New Roman"/>
              </a:rPr>
              <a:t>Elena Ivanova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4" name="Google Shape;954;p47"/>
          <p:cNvSpPr txBox="1"/>
          <p:nvPr>
            <p:ph type="title"/>
          </p:nvPr>
        </p:nvSpPr>
        <p:spPr>
          <a:xfrm>
            <a:off x="6691900" y="3802125"/>
            <a:ext cx="2452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Times New Roman"/>
                <a:ea typeface="Times New Roman"/>
                <a:cs typeface="Times New Roman"/>
                <a:sym typeface="Times New Roman"/>
              </a:rPr>
              <a:t>Mariela Nikolova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5" name="Google Shape;955;p47"/>
          <p:cNvPicPr preferRelativeResize="0"/>
          <p:nvPr/>
        </p:nvPicPr>
        <p:blipFill rotWithShape="1">
          <a:blip r:embed="rId4">
            <a:alphaModFix/>
          </a:blip>
          <a:srcRect b="32193" l="12592" r="12585" t="19596"/>
          <a:stretch/>
        </p:blipFill>
        <p:spPr>
          <a:xfrm>
            <a:off x="188592" y="1452000"/>
            <a:ext cx="2151896" cy="20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3950" y="1451988"/>
            <a:ext cx="2021049" cy="207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8450" y="1452000"/>
            <a:ext cx="2079925" cy="20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47"/>
          <p:cNvSpPr txBox="1"/>
          <p:nvPr/>
        </p:nvSpPr>
        <p:spPr>
          <a:xfrm>
            <a:off x="331550" y="4179375"/>
            <a:ext cx="186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Marketing Guru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9" name="Google Shape;959;p47"/>
          <p:cNvSpPr txBox="1"/>
          <p:nvPr/>
        </p:nvSpPr>
        <p:spPr>
          <a:xfrm>
            <a:off x="2434850" y="41793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 Officer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0" name="Google Shape;960;p47"/>
          <p:cNvSpPr txBox="1"/>
          <p:nvPr/>
        </p:nvSpPr>
        <p:spPr>
          <a:xfrm>
            <a:off x="5177375" y="4179375"/>
            <a:ext cx="186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Coordinator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1" name="Google Shape;961;p47"/>
          <p:cNvSpPr txBox="1"/>
          <p:nvPr/>
        </p:nvSpPr>
        <p:spPr>
          <a:xfrm>
            <a:off x="7043375" y="4179375"/>
            <a:ext cx="254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Developer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6" name="Google Shape;966;p48"/>
          <p:cNvGrpSpPr/>
          <p:nvPr/>
        </p:nvGrpSpPr>
        <p:grpSpPr>
          <a:xfrm rot="643820">
            <a:off x="6426957" y="149098"/>
            <a:ext cx="3028792" cy="2896207"/>
            <a:chOff x="4677925" y="2882925"/>
            <a:chExt cx="1509425" cy="1443350"/>
          </a:xfrm>
        </p:grpSpPr>
        <p:sp>
          <p:nvSpPr>
            <p:cNvPr id="967" name="Google Shape;967;p48"/>
            <p:cNvSpPr/>
            <p:nvPr/>
          </p:nvSpPr>
          <p:spPr>
            <a:xfrm>
              <a:off x="4852950" y="3702600"/>
              <a:ext cx="437275" cy="481400"/>
            </a:xfrm>
            <a:custGeom>
              <a:rect b="b" l="l" r="r" t="t"/>
              <a:pathLst>
                <a:path extrusionOk="0" h="19256" w="17491">
                  <a:moveTo>
                    <a:pt x="5" y="3824"/>
                  </a:moveTo>
                  <a:lnTo>
                    <a:pt x="0" y="3825"/>
                  </a:lnTo>
                  <a:cubicBezTo>
                    <a:pt x="2" y="3825"/>
                    <a:pt x="3" y="3825"/>
                    <a:pt x="5" y="3824"/>
                  </a:cubicBezTo>
                  <a:close/>
                  <a:moveTo>
                    <a:pt x="10184" y="1"/>
                  </a:moveTo>
                  <a:cubicBezTo>
                    <a:pt x="10031" y="1"/>
                    <a:pt x="9882" y="2"/>
                    <a:pt x="9739" y="3"/>
                  </a:cubicBezTo>
                  <a:cubicBezTo>
                    <a:pt x="7930" y="15"/>
                    <a:pt x="6144" y="360"/>
                    <a:pt x="4453" y="1015"/>
                  </a:cubicBezTo>
                  <a:cubicBezTo>
                    <a:pt x="3596" y="1349"/>
                    <a:pt x="2786" y="1765"/>
                    <a:pt x="2012" y="2254"/>
                  </a:cubicBezTo>
                  <a:cubicBezTo>
                    <a:pt x="1538" y="2550"/>
                    <a:pt x="495" y="3734"/>
                    <a:pt x="5" y="3824"/>
                  </a:cubicBezTo>
                  <a:lnTo>
                    <a:pt x="5" y="3824"/>
                  </a:lnTo>
                  <a:lnTo>
                    <a:pt x="6108" y="2742"/>
                  </a:lnTo>
                  <a:lnTo>
                    <a:pt x="6108" y="2742"/>
                  </a:lnTo>
                  <a:cubicBezTo>
                    <a:pt x="3262" y="5456"/>
                    <a:pt x="1405" y="9064"/>
                    <a:pt x="929" y="12791"/>
                  </a:cubicBezTo>
                  <a:cubicBezTo>
                    <a:pt x="2215" y="11173"/>
                    <a:pt x="3397" y="9478"/>
                    <a:pt x="4471" y="7717"/>
                  </a:cubicBezTo>
                  <a:lnTo>
                    <a:pt x="4471" y="7717"/>
                  </a:lnTo>
                  <a:cubicBezTo>
                    <a:pt x="2945" y="11401"/>
                    <a:pt x="2462" y="15436"/>
                    <a:pt x="3155" y="19256"/>
                  </a:cubicBezTo>
                  <a:cubicBezTo>
                    <a:pt x="6430" y="14422"/>
                    <a:pt x="7882" y="8778"/>
                    <a:pt x="9287" y="3254"/>
                  </a:cubicBezTo>
                  <a:lnTo>
                    <a:pt x="9287" y="3254"/>
                  </a:lnTo>
                  <a:cubicBezTo>
                    <a:pt x="8418" y="7671"/>
                    <a:pt x="8775" y="12255"/>
                    <a:pt x="10323" y="16481"/>
                  </a:cubicBezTo>
                  <a:cubicBezTo>
                    <a:pt x="12633" y="12267"/>
                    <a:pt x="12371" y="7337"/>
                    <a:pt x="12061" y="2682"/>
                  </a:cubicBezTo>
                  <a:lnTo>
                    <a:pt x="12061" y="2682"/>
                  </a:lnTo>
                  <a:cubicBezTo>
                    <a:pt x="13395" y="5944"/>
                    <a:pt x="15228" y="8981"/>
                    <a:pt x="17490" y="11683"/>
                  </a:cubicBezTo>
                  <a:cubicBezTo>
                    <a:pt x="17336" y="9433"/>
                    <a:pt x="16812" y="7242"/>
                    <a:pt x="15955" y="5159"/>
                  </a:cubicBezTo>
                  <a:cubicBezTo>
                    <a:pt x="15395" y="3837"/>
                    <a:pt x="14740" y="2063"/>
                    <a:pt x="13764" y="968"/>
                  </a:cubicBezTo>
                  <a:cubicBezTo>
                    <a:pt x="12958" y="87"/>
                    <a:pt x="11433" y="1"/>
                    <a:pt x="10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4677925" y="3381700"/>
              <a:ext cx="517050" cy="507325"/>
            </a:xfrm>
            <a:custGeom>
              <a:rect b="b" l="l" r="r" t="t"/>
              <a:pathLst>
                <a:path extrusionOk="0" h="20293" w="20682">
                  <a:moveTo>
                    <a:pt x="3486" y="0"/>
                  </a:moveTo>
                  <a:cubicBezTo>
                    <a:pt x="2892" y="0"/>
                    <a:pt x="2297" y="17"/>
                    <a:pt x="1703" y="52"/>
                  </a:cubicBezTo>
                  <a:cubicBezTo>
                    <a:pt x="4870" y="2147"/>
                    <a:pt x="8430" y="3576"/>
                    <a:pt x="12180" y="4219"/>
                  </a:cubicBezTo>
                  <a:cubicBezTo>
                    <a:pt x="11960" y="4209"/>
                    <a:pt x="11739" y="4204"/>
                    <a:pt x="11518" y="4204"/>
                  </a:cubicBezTo>
                  <a:cubicBezTo>
                    <a:pt x="7229" y="4204"/>
                    <a:pt x="2888" y="6058"/>
                    <a:pt x="0" y="9160"/>
                  </a:cubicBezTo>
                  <a:cubicBezTo>
                    <a:pt x="3382" y="7886"/>
                    <a:pt x="6787" y="6827"/>
                    <a:pt x="10216" y="6255"/>
                  </a:cubicBezTo>
                  <a:lnTo>
                    <a:pt x="10216" y="6255"/>
                  </a:lnTo>
                  <a:cubicBezTo>
                    <a:pt x="6132" y="9803"/>
                    <a:pt x="3941" y="15209"/>
                    <a:pt x="4525" y="20293"/>
                  </a:cubicBezTo>
                  <a:cubicBezTo>
                    <a:pt x="5620" y="17780"/>
                    <a:pt x="6930" y="15375"/>
                    <a:pt x="8430" y="13089"/>
                  </a:cubicBezTo>
                  <a:cubicBezTo>
                    <a:pt x="9156" y="11982"/>
                    <a:pt x="9942" y="10910"/>
                    <a:pt x="10799" y="9898"/>
                  </a:cubicBezTo>
                  <a:cubicBezTo>
                    <a:pt x="11168" y="9470"/>
                    <a:pt x="12478" y="7922"/>
                    <a:pt x="13181" y="7267"/>
                  </a:cubicBezTo>
                  <a:lnTo>
                    <a:pt x="13181" y="7267"/>
                  </a:lnTo>
                  <a:cubicBezTo>
                    <a:pt x="12871" y="10256"/>
                    <a:pt x="13609" y="13256"/>
                    <a:pt x="15276" y="15756"/>
                  </a:cubicBezTo>
                  <a:cubicBezTo>
                    <a:pt x="15038" y="14161"/>
                    <a:pt x="15062" y="12518"/>
                    <a:pt x="15383" y="10922"/>
                  </a:cubicBezTo>
                  <a:cubicBezTo>
                    <a:pt x="15526" y="10137"/>
                    <a:pt x="15740" y="9363"/>
                    <a:pt x="16026" y="8613"/>
                  </a:cubicBezTo>
                  <a:cubicBezTo>
                    <a:pt x="16109" y="8387"/>
                    <a:pt x="16950" y="6775"/>
                    <a:pt x="16943" y="6755"/>
                  </a:cubicBezTo>
                  <a:lnTo>
                    <a:pt x="16943" y="6755"/>
                  </a:lnTo>
                  <a:cubicBezTo>
                    <a:pt x="18074" y="8613"/>
                    <a:pt x="19288" y="10422"/>
                    <a:pt x="20598" y="12172"/>
                  </a:cubicBezTo>
                  <a:cubicBezTo>
                    <a:pt x="20681" y="9922"/>
                    <a:pt x="19884" y="7767"/>
                    <a:pt x="18729" y="5874"/>
                  </a:cubicBezTo>
                  <a:cubicBezTo>
                    <a:pt x="18157" y="4945"/>
                    <a:pt x="17502" y="3838"/>
                    <a:pt x="16681" y="3088"/>
                  </a:cubicBezTo>
                  <a:cubicBezTo>
                    <a:pt x="15967" y="2445"/>
                    <a:pt x="14681" y="2088"/>
                    <a:pt x="13740" y="1755"/>
                  </a:cubicBezTo>
                  <a:cubicBezTo>
                    <a:pt x="10444" y="595"/>
                    <a:pt x="6974" y="0"/>
                    <a:pt x="3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4915450" y="3308575"/>
              <a:ext cx="214625" cy="218200"/>
            </a:xfrm>
            <a:custGeom>
              <a:rect b="b" l="l" r="r" t="t"/>
              <a:pathLst>
                <a:path extrusionOk="0" h="8728" w="8585">
                  <a:moveTo>
                    <a:pt x="0" y="0"/>
                  </a:moveTo>
                  <a:cubicBezTo>
                    <a:pt x="5" y="2"/>
                    <a:pt x="9" y="4"/>
                    <a:pt x="14" y="6"/>
                  </a:cubicBezTo>
                  <a:lnTo>
                    <a:pt x="14" y="6"/>
                  </a:lnTo>
                  <a:cubicBezTo>
                    <a:pt x="9" y="4"/>
                    <a:pt x="5" y="2"/>
                    <a:pt x="0" y="0"/>
                  </a:cubicBezTo>
                  <a:close/>
                  <a:moveTo>
                    <a:pt x="14" y="6"/>
                  </a:moveTo>
                  <a:lnTo>
                    <a:pt x="14" y="6"/>
                  </a:lnTo>
                  <a:cubicBezTo>
                    <a:pt x="736" y="313"/>
                    <a:pt x="1516" y="1540"/>
                    <a:pt x="2048" y="2084"/>
                  </a:cubicBezTo>
                  <a:lnTo>
                    <a:pt x="4239" y="4310"/>
                  </a:lnTo>
                  <a:cubicBezTo>
                    <a:pt x="5668" y="5775"/>
                    <a:pt x="7049" y="7358"/>
                    <a:pt x="8585" y="8728"/>
                  </a:cubicBezTo>
                  <a:cubicBezTo>
                    <a:pt x="8442" y="4542"/>
                    <a:pt x="3608" y="1508"/>
                    <a:pt x="14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436650" y="2882925"/>
              <a:ext cx="383100" cy="442350"/>
            </a:xfrm>
            <a:custGeom>
              <a:rect b="b" l="l" r="r" t="t"/>
              <a:pathLst>
                <a:path extrusionOk="0" h="17694" w="15324">
                  <a:moveTo>
                    <a:pt x="1703" y="4823"/>
                  </a:moveTo>
                  <a:cubicBezTo>
                    <a:pt x="1703" y="4823"/>
                    <a:pt x="1702" y="4824"/>
                    <a:pt x="1702" y="4824"/>
                  </a:cubicBezTo>
                  <a:lnTo>
                    <a:pt x="1702" y="4824"/>
                  </a:lnTo>
                  <a:cubicBezTo>
                    <a:pt x="1702" y="4824"/>
                    <a:pt x="1703" y="4823"/>
                    <a:pt x="1703" y="4823"/>
                  </a:cubicBezTo>
                  <a:close/>
                  <a:moveTo>
                    <a:pt x="9894" y="0"/>
                  </a:moveTo>
                  <a:lnTo>
                    <a:pt x="9894" y="0"/>
                  </a:lnTo>
                  <a:cubicBezTo>
                    <a:pt x="7716" y="893"/>
                    <a:pt x="5953" y="2620"/>
                    <a:pt x="4739" y="4561"/>
                  </a:cubicBezTo>
                  <a:cubicBezTo>
                    <a:pt x="3727" y="6168"/>
                    <a:pt x="3120" y="7894"/>
                    <a:pt x="2477" y="9633"/>
                  </a:cubicBezTo>
                  <a:cubicBezTo>
                    <a:pt x="2179" y="9073"/>
                    <a:pt x="2370" y="8097"/>
                    <a:pt x="2298" y="7442"/>
                  </a:cubicBezTo>
                  <a:cubicBezTo>
                    <a:pt x="2227" y="6895"/>
                    <a:pt x="1526" y="5268"/>
                    <a:pt x="1702" y="4824"/>
                  </a:cubicBezTo>
                  <a:lnTo>
                    <a:pt x="1702" y="4824"/>
                  </a:lnTo>
                  <a:cubicBezTo>
                    <a:pt x="36" y="8979"/>
                    <a:pt x="1" y="13646"/>
                    <a:pt x="1620" y="17693"/>
                  </a:cubicBezTo>
                  <a:cubicBezTo>
                    <a:pt x="3263" y="15633"/>
                    <a:pt x="5477" y="14062"/>
                    <a:pt x="7656" y="12514"/>
                  </a:cubicBezTo>
                  <a:lnTo>
                    <a:pt x="12252" y="9252"/>
                  </a:lnTo>
                  <a:lnTo>
                    <a:pt x="12252" y="9252"/>
                  </a:lnTo>
                  <a:cubicBezTo>
                    <a:pt x="10525" y="9430"/>
                    <a:pt x="8847" y="9930"/>
                    <a:pt x="7299" y="10740"/>
                  </a:cubicBezTo>
                  <a:cubicBezTo>
                    <a:pt x="10240" y="8632"/>
                    <a:pt x="12931" y="6216"/>
                    <a:pt x="15324" y="3501"/>
                  </a:cubicBezTo>
                  <a:lnTo>
                    <a:pt x="15324" y="3501"/>
                  </a:lnTo>
                  <a:cubicBezTo>
                    <a:pt x="11573" y="4382"/>
                    <a:pt x="8120" y="6239"/>
                    <a:pt x="5322" y="8883"/>
                  </a:cubicBezTo>
                  <a:cubicBezTo>
                    <a:pt x="6620" y="5811"/>
                    <a:pt x="8144" y="2846"/>
                    <a:pt x="9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4919325" y="2918350"/>
              <a:ext cx="320300" cy="433125"/>
            </a:xfrm>
            <a:custGeom>
              <a:rect b="b" l="l" r="r" t="t"/>
              <a:pathLst>
                <a:path extrusionOk="0" h="17325" w="12812">
                  <a:moveTo>
                    <a:pt x="762" y="0"/>
                  </a:moveTo>
                  <a:cubicBezTo>
                    <a:pt x="766" y="8"/>
                    <a:pt x="771" y="16"/>
                    <a:pt x="775" y="23"/>
                  </a:cubicBezTo>
                  <a:lnTo>
                    <a:pt x="775" y="23"/>
                  </a:lnTo>
                  <a:cubicBezTo>
                    <a:pt x="771" y="16"/>
                    <a:pt x="766" y="8"/>
                    <a:pt x="762" y="0"/>
                  </a:cubicBezTo>
                  <a:close/>
                  <a:moveTo>
                    <a:pt x="775" y="23"/>
                  </a:moveTo>
                  <a:lnTo>
                    <a:pt x="775" y="23"/>
                  </a:lnTo>
                  <a:cubicBezTo>
                    <a:pt x="2677" y="3503"/>
                    <a:pt x="4851" y="6818"/>
                    <a:pt x="7287" y="9942"/>
                  </a:cubicBezTo>
                  <a:cubicBezTo>
                    <a:pt x="5263" y="8037"/>
                    <a:pt x="2739" y="6739"/>
                    <a:pt x="0" y="6227"/>
                  </a:cubicBezTo>
                  <a:lnTo>
                    <a:pt x="0" y="6227"/>
                  </a:lnTo>
                  <a:cubicBezTo>
                    <a:pt x="2310" y="9013"/>
                    <a:pt x="5037" y="11430"/>
                    <a:pt x="8097" y="13383"/>
                  </a:cubicBezTo>
                  <a:cubicBezTo>
                    <a:pt x="7339" y="12904"/>
                    <a:pt x="6418" y="12657"/>
                    <a:pt x="5491" y="12657"/>
                  </a:cubicBezTo>
                  <a:cubicBezTo>
                    <a:pt x="4875" y="12657"/>
                    <a:pt x="4255" y="12766"/>
                    <a:pt x="3679" y="12990"/>
                  </a:cubicBezTo>
                  <a:cubicBezTo>
                    <a:pt x="6251" y="14788"/>
                    <a:pt x="9049" y="16240"/>
                    <a:pt x="11990" y="17324"/>
                  </a:cubicBezTo>
                  <a:cubicBezTo>
                    <a:pt x="11991" y="17324"/>
                    <a:pt x="11993" y="17325"/>
                    <a:pt x="11994" y="17325"/>
                  </a:cubicBezTo>
                  <a:cubicBezTo>
                    <a:pt x="12175" y="17325"/>
                    <a:pt x="12621" y="12820"/>
                    <a:pt x="12645" y="12383"/>
                  </a:cubicBezTo>
                  <a:cubicBezTo>
                    <a:pt x="12811" y="9561"/>
                    <a:pt x="10513" y="6370"/>
                    <a:pt x="8608" y="4370"/>
                  </a:cubicBezTo>
                  <a:lnTo>
                    <a:pt x="8608" y="4370"/>
                  </a:lnTo>
                  <a:lnTo>
                    <a:pt x="8811" y="8335"/>
                  </a:lnTo>
                  <a:cubicBezTo>
                    <a:pt x="8775" y="7668"/>
                    <a:pt x="7442" y="6430"/>
                    <a:pt x="7001" y="5906"/>
                  </a:cubicBezTo>
                  <a:cubicBezTo>
                    <a:pt x="6322" y="5072"/>
                    <a:pt x="5584" y="4287"/>
                    <a:pt x="4810" y="3525"/>
                  </a:cubicBezTo>
                  <a:cubicBezTo>
                    <a:pt x="4072" y="2798"/>
                    <a:pt x="3263" y="2120"/>
                    <a:pt x="2489" y="1429"/>
                  </a:cubicBezTo>
                  <a:cubicBezTo>
                    <a:pt x="1995" y="1006"/>
                    <a:pt x="1096" y="595"/>
                    <a:pt x="775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455400" y="3253500"/>
              <a:ext cx="153025" cy="914725"/>
            </a:xfrm>
            <a:custGeom>
              <a:rect b="b" l="l" r="r" t="t"/>
              <a:pathLst>
                <a:path extrusionOk="0" h="36589" w="6121">
                  <a:moveTo>
                    <a:pt x="1310" y="0"/>
                  </a:moveTo>
                  <a:cubicBezTo>
                    <a:pt x="1179" y="0"/>
                    <a:pt x="917" y="180"/>
                    <a:pt x="775" y="180"/>
                  </a:cubicBezTo>
                  <a:cubicBezTo>
                    <a:pt x="771" y="180"/>
                    <a:pt x="766" y="180"/>
                    <a:pt x="762" y="179"/>
                  </a:cubicBezTo>
                  <a:lnTo>
                    <a:pt x="762" y="179"/>
                  </a:lnTo>
                  <a:cubicBezTo>
                    <a:pt x="0" y="11538"/>
                    <a:pt x="1322" y="22944"/>
                    <a:pt x="4668" y="33826"/>
                  </a:cubicBezTo>
                  <a:cubicBezTo>
                    <a:pt x="4930" y="34672"/>
                    <a:pt x="5775" y="35779"/>
                    <a:pt x="6120" y="36589"/>
                  </a:cubicBezTo>
                  <a:cubicBezTo>
                    <a:pt x="5132" y="30600"/>
                    <a:pt x="2870" y="25028"/>
                    <a:pt x="1882" y="19039"/>
                  </a:cubicBezTo>
                  <a:cubicBezTo>
                    <a:pt x="858" y="12883"/>
                    <a:pt x="1108" y="6275"/>
                    <a:pt x="1322" y="1"/>
                  </a:cubicBezTo>
                  <a:cubicBezTo>
                    <a:pt x="1318" y="0"/>
                    <a:pt x="1314" y="0"/>
                    <a:pt x="1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164875" y="3265125"/>
              <a:ext cx="403050" cy="961450"/>
            </a:xfrm>
            <a:custGeom>
              <a:rect b="b" l="l" r="r" t="t"/>
              <a:pathLst>
                <a:path extrusionOk="0" h="38458" w="16122">
                  <a:moveTo>
                    <a:pt x="644" y="0"/>
                  </a:moveTo>
                  <a:cubicBezTo>
                    <a:pt x="525" y="95"/>
                    <a:pt x="120" y="60"/>
                    <a:pt x="1" y="155"/>
                  </a:cubicBezTo>
                  <a:cubicBezTo>
                    <a:pt x="3763" y="6120"/>
                    <a:pt x="7740" y="12406"/>
                    <a:pt x="10240" y="18967"/>
                  </a:cubicBezTo>
                  <a:cubicBezTo>
                    <a:pt x="12657" y="25348"/>
                    <a:pt x="13610" y="32064"/>
                    <a:pt x="16039" y="38457"/>
                  </a:cubicBezTo>
                  <a:cubicBezTo>
                    <a:pt x="15920" y="37469"/>
                    <a:pt x="16122" y="35909"/>
                    <a:pt x="15896" y="34945"/>
                  </a:cubicBezTo>
                  <a:cubicBezTo>
                    <a:pt x="12991" y="22455"/>
                    <a:pt x="7823" y="10620"/>
                    <a:pt x="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094050" y="3466025"/>
              <a:ext cx="486400" cy="812025"/>
            </a:xfrm>
            <a:custGeom>
              <a:rect b="b" l="l" r="r" t="t"/>
              <a:pathLst>
                <a:path extrusionOk="0" h="32481" w="19456">
                  <a:moveTo>
                    <a:pt x="262" y="1"/>
                  </a:moveTo>
                  <a:cubicBezTo>
                    <a:pt x="84" y="191"/>
                    <a:pt x="0" y="465"/>
                    <a:pt x="48" y="727"/>
                  </a:cubicBezTo>
                  <a:cubicBezTo>
                    <a:pt x="4084" y="3335"/>
                    <a:pt x="8942" y="9276"/>
                    <a:pt x="11954" y="14753"/>
                  </a:cubicBezTo>
                  <a:cubicBezTo>
                    <a:pt x="14954" y="20241"/>
                    <a:pt x="16895" y="26540"/>
                    <a:pt x="18753" y="32481"/>
                  </a:cubicBezTo>
                  <a:cubicBezTo>
                    <a:pt x="18753" y="31648"/>
                    <a:pt x="19455" y="30350"/>
                    <a:pt x="19145" y="29576"/>
                  </a:cubicBezTo>
                  <a:cubicBezTo>
                    <a:pt x="17002" y="24170"/>
                    <a:pt x="14859" y="18753"/>
                    <a:pt x="12002" y="13669"/>
                  </a:cubicBezTo>
                  <a:cubicBezTo>
                    <a:pt x="9144" y="8585"/>
                    <a:pt x="5537" y="3835"/>
                    <a:pt x="834" y="191"/>
                  </a:cubicBezTo>
                  <a:cubicBezTo>
                    <a:pt x="607" y="25"/>
                    <a:pt x="512" y="120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78275" y="3715175"/>
              <a:ext cx="351550" cy="611100"/>
            </a:xfrm>
            <a:custGeom>
              <a:rect b="b" l="l" r="r" t="t"/>
              <a:pathLst>
                <a:path extrusionOk="0" h="24444" w="14062">
                  <a:moveTo>
                    <a:pt x="239" y="0"/>
                  </a:moveTo>
                  <a:cubicBezTo>
                    <a:pt x="203" y="167"/>
                    <a:pt x="48" y="274"/>
                    <a:pt x="1" y="441"/>
                  </a:cubicBezTo>
                  <a:cubicBezTo>
                    <a:pt x="7109" y="6620"/>
                    <a:pt x="11740" y="15038"/>
                    <a:pt x="13538" y="24444"/>
                  </a:cubicBezTo>
                  <a:cubicBezTo>
                    <a:pt x="13490" y="23491"/>
                    <a:pt x="14062" y="21979"/>
                    <a:pt x="13705" y="21086"/>
                  </a:cubicBezTo>
                  <a:cubicBezTo>
                    <a:pt x="12145" y="17193"/>
                    <a:pt x="10573" y="13276"/>
                    <a:pt x="8466" y="9621"/>
                  </a:cubicBezTo>
                  <a:cubicBezTo>
                    <a:pt x="6371" y="5965"/>
                    <a:pt x="3704" y="256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351825" y="3115100"/>
              <a:ext cx="130375" cy="321200"/>
            </a:xfrm>
            <a:custGeom>
              <a:rect b="b" l="l" r="r" t="t"/>
              <a:pathLst>
                <a:path extrusionOk="0" h="12848" w="5215">
                  <a:moveTo>
                    <a:pt x="0" y="0"/>
                  </a:moveTo>
                  <a:lnTo>
                    <a:pt x="0" y="0"/>
                  </a:lnTo>
                  <a:cubicBezTo>
                    <a:pt x="1283" y="4402"/>
                    <a:pt x="3008" y="8652"/>
                    <a:pt x="5140" y="12705"/>
                  </a:cubicBezTo>
                  <a:lnTo>
                    <a:pt x="5140" y="12705"/>
                  </a:lnTo>
                  <a:cubicBezTo>
                    <a:pt x="4758" y="11833"/>
                    <a:pt x="5114" y="9913"/>
                    <a:pt x="5024" y="9013"/>
                  </a:cubicBezTo>
                  <a:cubicBezTo>
                    <a:pt x="4905" y="8025"/>
                    <a:pt x="4501" y="7108"/>
                    <a:pt x="4143" y="6180"/>
                  </a:cubicBezTo>
                  <a:cubicBezTo>
                    <a:pt x="3239" y="3834"/>
                    <a:pt x="1822" y="1727"/>
                    <a:pt x="0" y="0"/>
                  </a:cubicBezTo>
                  <a:close/>
                  <a:moveTo>
                    <a:pt x="5140" y="12705"/>
                  </a:moveTo>
                  <a:cubicBezTo>
                    <a:pt x="5162" y="12756"/>
                    <a:pt x="5187" y="12804"/>
                    <a:pt x="5215" y="12847"/>
                  </a:cubicBezTo>
                  <a:cubicBezTo>
                    <a:pt x="5190" y="12800"/>
                    <a:pt x="5165" y="12753"/>
                    <a:pt x="5140" y="127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469400" y="3182175"/>
              <a:ext cx="232775" cy="208875"/>
            </a:xfrm>
            <a:custGeom>
              <a:rect b="b" l="l" r="r" t="t"/>
              <a:pathLst>
                <a:path extrusionOk="0" h="8355" w="9311">
                  <a:moveTo>
                    <a:pt x="9290" y="1"/>
                  </a:moveTo>
                  <a:cubicBezTo>
                    <a:pt x="9046" y="1"/>
                    <a:pt x="6752" y="1001"/>
                    <a:pt x="6537" y="1104"/>
                  </a:cubicBezTo>
                  <a:cubicBezTo>
                    <a:pt x="4929" y="1901"/>
                    <a:pt x="3429" y="2901"/>
                    <a:pt x="2096" y="4104"/>
                  </a:cubicBezTo>
                  <a:cubicBezTo>
                    <a:pt x="1584" y="4568"/>
                    <a:pt x="738" y="5187"/>
                    <a:pt x="405" y="5783"/>
                  </a:cubicBezTo>
                  <a:cubicBezTo>
                    <a:pt x="36" y="6449"/>
                    <a:pt x="107" y="7616"/>
                    <a:pt x="0" y="8354"/>
                  </a:cubicBezTo>
                  <a:cubicBezTo>
                    <a:pt x="3572" y="6140"/>
                    <a:pt x="6715" y="3318"/>
                    <a:pt x="9311" y="8"/>
                  </a:cubicBezTo>
                  <a:cubicBezTo>
                    <a:pt x="9309" y="3"/>
                    <a:pt x="9302" y="1"/>
                    <a:pt x="9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331875" y="3266900"/>
              <a:ext cx="150325" cy="231300"/>
            </a:xfrm>
            <a:custGeom>
              <a:rect b="b" l="l" r="r" t="t"/>
              <a:pathLst>
                <a:path extrusionOk="0" h="9252" w="6013">
                  <a:moveTo>
                    <a:pt x="0" y="1"/>
                  </a:moveTo>
                  <a:cubicBezTo>
                    <a:pt x="1465" y="3358"/>
                    <a:pt x="3739" y="6323"/>
                    <a:pt x="5989" y="9252"/>
                  </a:cubicBezTo>
                  <a:cubicBezTo>
                    <a:pt x="6013" y="7930"/>
                    <a:pt x="5977" y="6466"/>
                    <a:pt x="5239" y="5335"/>
                  </a:cubicBezTo>
                  <a:cubicBezTo>
                    <a:pt x="4346" y="4001"/>
                    <a:pt x="3286" y="2775"/>
                    <a:pt x="2096" y="1691"/>
                  </a:cubicBezTo>
                  <a:cubicBezTo>
                    <a:pt x="1762" y="1382"/>
                    <a:pt x="1405" y="1072"/>
                    <a:pt x="1048" y="786"/>
                  </a:cubicBezTo>
                  <a:cubicBezTo>
                    <a:pt x="810" y="596"/>
                    <a:pt x="119" y="2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467900" y="3323750"/>
              <a:ext cx="202725" cy="122375"/>
            </a:xfrm>
            <a:custGeom>
              <a:rect b="b" l="l" r="r" t="t"/>
              <a:pathLst>
                <a:path extrusionOk="0" h="4895" w="8109">
                  <a:moveTo>
                    <a:pt x="8109" y="1"/>
                  </a:moveTo>
                  <a:cubicBezTo>
                    <a:pt x="8108" y="1"/>
                    <a:pt x="8107" y="2"/>
                    <a:pt x="8107" y="3"/>
                  </a:cubicBezTo>
                  <a:lnTo>
                    <a:pt x="8107" y="3"/>
                  </a:lnTo>
                  <a:cubicBezTo>
                    <a:pt x="8107" y="2"/>
                    <a:pt x="8108" y="1"/>
                    <a:pt x="8109" y="1"/>
                  </a:cubicBezTo>
                  <a:close/>
                  <a:moveTo>
                    <a:pt x="8107" y="3"/>
                  </a:moveTo>
                  <a:lnTo>
                    <a:pt x="8107" y="3"/>
                  </a:lnTo>
                  <a:cubicBezTo>
                    <a:pt x="7967" y="156"/>
                    <a:pt x="6941" y="203"/>
                    <a:pt x="6704" y="263"/>
                  </a:cubicBezTo>
                  <a:cubicBezTo>
                    <a:pt x="6204" y="370"/>
                    <a:pt x="5715" y="501"/>
                    <a:pt x="5227" y="644"/>
                  </a:cubicBezTo>
                  <a:cubicBezTo>
                    <a:pt x="4263" y="929"/>
                    <a:pt x="3334" y="1298"/>
                    <a:pt x="2429" y="1727"/>
                  </a:cubicBezTo>
                  <a:cubicBezTo>
                    <a:pt x="1810" y="2025"/>
                    <a:pt x="798" y="2394"/>
                    <a:pt x="381" y="2965"/>
                  </a:cubicBezTo>
                  <a:cubicBezTo>
                    <a:pt x="0" y="3489"/>
                    <a:pt x="251" y="4323"/>
                    <a:pt x="310" y="4894"/>
                  </a:cubicBezTo>
                  <a:cubicBezTo>
                    <a:pt x="3333" y="4061"/>
                    <a:pt x="6035" y="2359"/>
                    <a:pt x="8107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5344975" y="3382975"/>
              <a:ext cx="138425" cy="178025"/>
            </a:xfrm>
            <a:custGeom>
              <a:rect b="b" l="l" r="r" t="t"/>
              <a:pathLst>
                <a:path extrusionOk="0" h="7121" w="5537">
                  <a:moveTo>
                    <a:pt x="0" y="1"/>
                  </a:moveTo>
                  <a:cubicBezTo>
                    <a:pt x="4" y="16"/>
                    <a:pt x="14" y="32"/>
                    <a:pt x="29" y="49"/>
                  </a:cubicBezTo>
                  <a:lnTo>
                    <a:pt x="29" y="49"/>
                  </a:lnTo>
                  <a:cubicBezTo>
                    <a:pt x="20" y="33"/>
                    <a:pt x="10" y="17"/>
                    <a:pt x="0" y="1"/>
                  </a:cubicBezTo>
                  <a:close/>
                  <a:moveTo>
                    <a:pt x="29" y="49"/>
                  </a:moveTo>
                  <a:lnTo>
                    <a:pt x="29" y="49"/>
                  </a:lnTo>
                  <a:cubicBezTo>
                    <a:pt x="1595" y="2602"/>
                    <a:pt x="3442" y="4979"/>
                    <a:pt x="5537" y="7121"/>
                  </a:cubicBezTo>
                  <a:cubicBezTo>
                    <a:pt x="5418" y="6406"/>
                    <a:pt x="5406" y="5585"/>
                    <a:pt x="5096" y="4930"/>
                  </a:cubicBezTo>
                  <a:cubicBezTo>
                    <a:pt x="4775" y="4263"/>
                    <a:pt x="4263" y="3644"/>
                    <a:pt x="3798" y="3085"/>
                  </a:cubicBezTo>
                  <a:cubicBezTo>
                    <a:pt x="3263" y="2454"/>
                    <a:pt x="2667" y="1870"/>
                    <a:pt x="2024" y="1346"/>
                  </a:cubicBezTo>
                  <a:cubicBezTo>
                    <a:pt x="1703" y="1096"/>
                    <a:pt x="1381" y="858"/>
                    <a:pt x="1048" y="632"/>
                  </a:cubicBezTo>
                  <a:cubicBezTo>
                    <a:pt x="874" y="523"/>
                    <a:pt x="185" y="227"/>
                    <a:pt x="29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5139575" y="3402025"/>
              <a:ext cx="148850" cy="57475"/>
            </a:xfrm>
            <a:custGeom>
              <a:rect b="b" l="l" r="r" t="t"/>
              <a:pathLst>
                <a:path extrusionOk="0" h="2299" w="5954">
                  <a:moveTo>
                    <a:pt x="1" y="37"/>
                  </a:moveTo>
                  <a:lnTo>
                    <a:pt x="1" y="37"/>
                  </a:lnTo>
                  <a:cubicBezTo>
                    <a:pt x="7" y="43"/>
                    <a:pt x="17" y="49"/>
                    <a:pt x="30" y="53"/>
                  </a:cubicBezTo>
                  <a:lnTo>
                    <a:pt x="30" y="53"/>
                  </a:lnTo>
                  <a:cubicBezTo>
                    <a:pt x="20" y="47"/>
                    <a:pt x="11" y="42"/>
                    <a:pt x="1" y="37"/>
                  </a:cubicBezTo>
                  <a:close/>
                  <a:moveTo>
                    <a:pt x="1013" y="1"/>
                  </a:moveTo>
                  <a:cubicBezTo>
                    <a:pt x="881" y="1"/>
                    <a:pt x="428" y="66"/>
                    <a:pt x="173" y="66"/>
                  </a:cubicBezTo>
                  <a:cubicBezTo>
                    <a:pt x="112" y="66"/>
                    <a:pt x="61" y="62"/>
                    <a:pt x="30" y="53"/>
                  </a:cubicBezTo>
                  <a:lnTo>
                    <a:pt x="30" y="53"/>
                  </a:lnTo>
                  <a:cubicBezTo>
                    <a:pt x="1879" y="1069"/>
                    <a:pt x="3881" y="1837"/>
                    <a:pt x="5954" y="2299"/>
                  </a:cubicBezTo>
                  <a:cubicBezTo>
                    <a:pt x="5740" y="1882"/>
                    <a:pt x="5597" y="1370"/>
                    <a:pt x="5228" y="1073"/>
                  </a:cubicBezTo>
                  <a:cubicBezTo>
                    <a:pt x="4847" y="775"/>
                    <a:pt x="4311" y="596"/>
                    <a:pt x="3811" y="430"/>
                  </a:cubicBezTo>
                  <a:cubicBezTo>
                    <a:pt x="3216" y="239"/>
                    <a:pt x="2596" y="120"/>
                    <a:pt x="1977" y="60"/>
                  </a:cubicBezTo>
                  <a:cubicBezTo>
                    <a:pt x="1668" y="25"/>
                    <a:pt x="1346" y="1"/>
                    <a:pt x="1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5279175" y="3323450"/>
              <a:ext cx="48875" cy="136950"/>
            </a:xfrm>
            <a:custGeom>
              <a:rect b="b" l="l" r="r" t="t"/>
              <a:pathLst>
                <a:path extrusionOk="0" h="5478" w="1955">
                  <a:moveTo>
                    <a:pt x="1954" y="1"/>
                  </a:moveTo>
                  <a:cubicBezTo>
                    <a:pt x="1951" y="14"/>
                    <a:pt x="1948" y="27"/>
                    <a:pt x="1946" y="39"/>
                  </a:cubicBezTo>
                  <a:lnTo>
                    <a:pt x="1946" y="39"/>
                  </a:lnTo>
                  <a:cubicBezTo>
                    <a:pt x="1952" y="24"/>
                    <a:pt x="1955" y="11"/>
                    <a:pt x="1954" y="1"/>
                  </a:cubicBezTo>
                  <a:close/>
                  <a:moveTo>
                    <a:pt x="1946" y="39"/>
                  </a:moveTo>
                  <a:cubicBezTo>
                    <a:pt x="1890" y="181"/>
                    <a:pt x="1553" y="511"/>
                    <a:pt x="1477" y="608"/>
                  </a:cubicBezTo>
                  <a:cubicBezTo>
                    <a:pt x="1334" y="822"/>
                    <a:pt x="1192" y="1037"/>
                    <a:pt x="1061" y="1263"/>
                  </a:cubicBezTo>
                  <a:cubicBezTo>
                    <a:pt x="799" y="1715"/>
                    <a:pt x="572" y="2191"/>
                    <a:pt x="406" y="2692"/>
                  </a:cubicBezTo>
                  <a:cubicBezTo>
                    <a:pt x="227" y="3144"/>
                    <a:pt x="108" y="3608"/>
                    <a:pt x="37" y="4073"/>
                  </a:cubicBezTo>
                  <a:cubicBezTo>
                    <a:pt x="1" y="4537"/>
                    <a:pt x="156" y="5025"/>
                    <a:pt x="251" y="5478"/>
                  </a:cubicBezTo>
                  <a:cubicBezTo>
                    <a:pt x="1008" y="3728"/>
                    <a:pt x="1577" y="1907"/>
                    <a:pt x="1946" y="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5209825" y="3124325"/>
              <a:ext cx="67600" cy="253925"/>
            </a:xfrm>
            <a:custGeom>
              <a:rect b="b" l="l" r="r" t="t"/>
              <a:pathLst>
                <a:path extrusionOk="0" h="10157" w="2704">
                  <a:moveTo>
                    <a:pt x="2608" y="0"/>
                  </a:moveTo>
                  <a:lnTo>
                    <a:pt x="2608" y="0"/>
                  </a:lnTo>
                  <a:cubicBezTo>
                    <a:pt x="1751" y="727"/>
                    <a:pt x="1477" y="1858"/>
                    <a:pt x="1251" y="2906"/>
                  </a:cubicBezTo>
                  <a:lnTo>
                    <a:pt x="334" y="7144"/>
                  </a:lnTo>
                  <a:cubicBezTo>
                    <a:pt x="203" y="7739"/>
                    <a:pt x="1" y="8216"/>
                    <a:pt x="334" y="8752"/>
                  </a:cubicBezTo>
                  <a:cubicBezTo>
                    <a:pt x="691" y="9287"/>
                    <a:pt x="1132" y="9764"/>
                    <a:pt x="1644" y="10156"/>
                  </a:cubicBezTo>
                  <a:cubicBezTo>
                    <a:pt x="2382" y="6823"/>
                    <a:pt x="2703" y="3418"/>
                    <a:pt x="2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5247625" y="3244275"/>
              <a:ext cx="50875" cy="192025"/>
            </a:xfrm>
            <a:custGeom>
              <a:rect b="b" l="l" r="r" t="t"/>
              <a:pathLst>
                <a:path extrusionOk="0" h="7681" w="2035">
                  <a:moveTo>
                    <a:pt x="1942" y="1"/>
                  </a:moveTo>
                  <a:cubicBezTo>
                    <a:pt x="1942" y="8"/>
                    <a:pt x="1942" y="16"/>
                    <a:pt x="1942" y="23"/>
                  </a:cubicBezTo>
                  <a:lnTo>
                    <a:pt x="1942" y="23"/>
                  </a:lnTo>
                  <a:cubicBezTo>
                    <a:pt x="1943" y="15"/>
                    <a:pt x="1943" y="8"/>
                    <a:pt x="1942" y="1"/>
                  </a:cubicBezTo>
                  <a:close/>
                  <a:moveTo>
                    <a:pt x="1942" y="23"/>
                  </a:moveTo>
                  <a:cubicBezTo>
                    <a:pt x="1932" y="210"/>
                    <a:pt x="1558" y="698"/>
                    <a:pt x="1489" y="846"/>
                  </a:cubicBezTo>
                  <a:cubicBezTo>
                    <a:pt x="1334" y="1156"/>
                    <a:pt x="1191" y="1453"/>
                    <a:pt x="1049" y="1763"/>
                  </a:cubicBezTo>
                  <a:cubicBezTo>
                    <a:pt x="787" y="2382"/>
                    <a:pt x="572" y="3025"/>
                    <a:pt x="394" y="3668"/>
                  </a:cubicBezTo>
                  <a:cubicBezTo>
                    <a:pt x="215" y="4311"/>
                    <a:pt x="1" y="4977"/>
                    <a:pt x="144" y="5608"/>
                  </a:cubicBezTo>
                  <a:cubicBezTo>
                    <a:pt x="310" y="6299"/>
                    <a:pt x="549" y="6990"/>
                    <a:pt x="739" y="7680"/>
                  </a:cubicBezTo>
                  <a:cubicBezTo>
                    <a:pt x="1629" y="5223"/>
                    <a:pt x="2034" y="2623"/>
                    <a:pt x="1942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5060400" y="3320475"/>
              <a:ext cx="215250" cy="97950"/>
            </a:xfrm>
            <a:custGeom>
              <a:rect b="b" l="l" r="r" t="t"/>
              <a:pathLst>
                <a:path extrusionOk="0" h="3918" w="8610">
                  <a:moveTo>
                    <a:pt x="1" y="1"/>
                  </a:moveTo>
                  <a:cubicBezTo>
                    <a:pt x="2489" y="1763"/>
                    <a:pt x="5609" y="3072"/>
                    <a:pt x="8609" y="3918"/>
                  </a:cubicBezTo>
                  <a:cubicBezTo>
                    <a:pt x="7776" y="2858"/>
                    <a:pt x="6978" y="1537"/>
                    <a:pt x="5656" y="1001"/>
                  </a:cubicBezTo>
                  <a:cubicBezTo>
                    <a:pt x="4775" y="644"/>
                    <a:pt x="3847" y="382"/>
                    <a:pt x="2906" y="215"/>
                  </a:cubicBezTo>
                  <a:cubicBezTo>
                    <a:pt x="2418" y="132"/>
                    <a:pt x="1942" y="72"/>
                    <a:pt x="1465" y="36"/>
                  </a:cubicBezTo>
                  <a:cubicBezTo>
                    <a:pt x="1451" y="36"/>
                    <a:pt x="1436" y="36"/>
                    <a:pt x="1418" y="36"/>
                  </a:cubicBezTo>
                  <a:cubicBezTo>
                    <a:pt x="1219" y="36"/>
                    <a:pt x="820" y="72"/>
                    <a:pt x="491" y="72"/>
                  </a:cubicBezTo>
                  <a:cubicBezTo>
                    <a:pt x="269" y="72"/>
                    <a:pt x="78" y="5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5710200" y="3316300"/>
              <a:ext cx="477150" cy="395625"/>
            </a:xfrm>
            <a:custGeom>
              <a:rect b="b" l="l" r="r" t="t"/>
              <a:pathLst>
                <a:path extrusionOk="0" h="15825" w="19086">
                  <a:moveTo>
                    <a:pt x="8775" y="1"/>
                  </a:moveTo>
                  <a:lnTo>
                    <a:pt x="8775" y="1"/>
                  </a:lnTo>
                  <a:cubicBezTo>
                    <a:pt x="8489" y="299"/>
                    <a:pt x="7108" y="477"/>
                    <a:pt x="6668" y="668"/>
                  </a:cubicBezTo>
                  <a:cubicBezTo>
                    <a:pt x="4536" y="1584"/>
                    <a:pt x="2715" y="3085"/>
                    <a:pt x="1429" y="5002"/>
                  </a:cubicBezTo>
                  <a:cubicBezTo>
                    <a:pt x="834" y="5906"/>
                    <a:pt x="0" y="7157"/>
                    <a:pt x="345" y="8252"/>
                  </a:cubicBezTo>
                  <a:cubicBezTo>
                    <a:pt x="726" y="9443"/>
                    <a:pt x="1786" y="10728"/>
                    <a:pt x="2536" y="11717"/>
                  </a:cubicBezTo>
                  <a:cubicBezTo>
                    <a:pt x="3739" y="13300"/>
                    <a:pt x="5179" y="14681"/>
                    <a:pt x="6799" y="15824"/>
                  </a:cubicBezTo>
                  <a:cubicBezTo>
                    <a:pt x="5751" y="12967"/>
                    <a:pt x="4275" y="10276"/>
                    <a:pt x="2417" y="7859"/>
                  </a:cubicBezTo>
                  <a:lnTo>
                    <a:pt x="2417" y="7859"/>
                  </a:lnTo>
                  <a:cubicBezTo>
                    <a:pt x="5810" y="10240"/>
                    <a:pt x="9442" y="12717"/>
                    <a:pt x="13716" y="13074"/>
                  </a:cubicBezTo>
                  <a:cubicBezTo>
                    <a:pt x="11156" y="10002"/>
                    <a:pt x="7846" y="7633"/>
                    <a:pt x="4108" y="6204"/>
                  </a:cubicBezTo>
                  <a:lnTo>
                    <a:pt x="4108" y="6204"/>
                  </a:lnTo>
                  <a:cubicBezTo>
                    <a:pt x="8918" y="7776"/>
                    <a:pt x="13846" y="9371"/>
                    <a:pt x="18972" y="9371"/>
                  </a:cubicBezTo>
                  <a:cubicBezTo>
                    <a:pt x="19010" y="9371"/>
                    <a:pt x="19048" y="9371"/>
                    <a:pt x="19086" y="9371"/>
                  </a:cubicBezTo>
                  <a:cubicBezTo>
                    <a:pt x="16499" y="7118"/>
                    <a:pt x="13215" y="5580"/>
                    <a:pt x="9730" y="4930"/>
                  </a:cubicBezTo>
                  <a:lnTo>
                    <a:pt x="9730" y="4930"/>
                  </a:lnTo>
                  <a:cubicBezTo>
                    <a:pt x="10331" y="4953"/>
                    <a:pt x="10932" y="4964"/>
                    <a:pt x="11534" y="4964"/>
                  </a:cubicBezTo>
                  <a:cubicBezTo>
                    <a:pt x="12747" y="4964"/>
                    <a:pt x="13960" y="4917"/>
                    <a:pt x="15169" y="4823"/>
                  </a:cubicBezTo>
                  <a:cubicBezTo>
                    <a:pt x="13083" y="3879"/>
                    <a:pt x="10828" y="3400"/>
                    <a:pt x="8563" y="3400"/>
                  </a:cubicBezTo>
                  <a:cubicBezTo>
                    <a:pt x="7427" y="3400"/>
                    <a:pt x="6289" y="3521"/>
                    <a:pt x="5167" y="3763"/>
                  </a:cubicBezTo>
                  <a:lnTo>
                    <a:pt x="8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5613750" y="3451150"/>
              <a:ext cx="133975" cy="725400"/>
            </a:xfrm>
            <a:custGeom>
              <a:rect b="b" l="l" r="r" t="t"/>
              <a:pathLst>
                <a:path extrusionOk="0" h="29016" w="5359">
                  <a:moveTo>
                    <a:pt x="5239" y="0"/>
                  </a:moveTo>
                  <a:cubicBezTo>
                    <a:pt x="2894" y="4001"/>
                    <a:pt x="1656" y="8502"/>
                    <a:pt x="1072" y="13002"/>
                  </a:cubicBezTo>
                  <a:cubicBezTo>
                    <a:pt x="489" y="17503"/>
                    <a:pt x="524" y="22051"/>
                    <a:pt x="560" y="26575"/>
                  </a:cubicBezTo>
                  <a:cubicBezTo>
                    <a:pt x="560" y="27170"/>
                    <a:pt x="798" y="28433"/>
                    <a:pt x="894" y="29016"/>
                  </a:cubicBezTo>
                  <a:cubicBezTo>
                    <a:pt x="1" y="18407"/>
                    <a:pt x="1715" y="8502"/>
                    <a:pt x="5358" y="715"/>
                  </a:cubicBezTo>
                  <a:cubicBezTo>
                    <a:pt x="5287" y="393"/>
                    <a:pt x="5311" y="322"/>
                    <a:pt x="5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5678950" y="3360375"/>
              <a:ext cx="47350" cy="246175"/>
            </a:xfrm>
            <a:custGeom>
              <a:rect b="b" l="l" r="r" t="t"/>
              <a:pathLst>
                <a:path extrusionOk="0" h="9847" w="1894">
                  <a:moveTo>
                    <a:pt x="1715" y="0"/>
                  </a:moveTo>
                  <a:cubicBezTo>
                    <a:pt x="383" y="3086"/>
                    <a:pt x="183" y="6452"/>
                    <a:pt x="6" y="9741"/>
                  </a:cubicBezTo>
                  <a:lnTo>
                    <a:pt x="6" y="9741"/>
                  </a:lnTo>
                  <a:cubicBezTo>
                    <a:pt x="75" y="9073"/>
                    <a:pt x="751" y="8099"/>
                    <a:pt x="988" y="7489"/>
                  </a:cubicBezTo>
                  <a:cubicBezTo>
                    <a:pt x="1262" y="6751"/>
                    <a:pt x="1453" y="5989"/>
                    <a:pt x="1548" y="5203"/>
                  </a:cubicBezTo>
                  <a:cubicBezTo>
                    <a:pt x="1834" y="3489"/>
                    <a:pt x="1893" y="1738"/>
                    <a:pt x="1715" y="0"/>
                  </a:cubicBezTo>
                  <a:close/>
                  <a:moveTo>
                    <a:pt x="6" y="9741"/>
                  </a:moveTo>
                  <a:lnTo>
                    <a:pt x="6" y="9741"/>
                  </a:lnTo>
                  <a:cubicBezTo>
                    <a:pt x="2" y="9777"/>
                    <a:pt x="0" y="9812"/>
                    <a:pt x="0" y="9847"/>
                  </a:cubicBezTo>
                  <a:cubicBezTo>
                    <a:pt x="2" y="9811"/>
                    <a:pt x="4" y="9776"/>
                    <a:pt x="6" y="97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5638750" y="3646125"/>
              <a:ext cx="82775" cy="210150"/>
            </a:xfrm>
            <a:custGeom>
              <a:rect b="b" l="l" r="r" t="t"/>
              <a:pathLst>
                <a:path extrusionOk="0" h="8406" w="3311">
                  <a:moveTo>
                    <a:pt x="3311" y="0"/>
                  </a:moveTo>
                  <a:lnTo>
                    <a:pt x="3311" y="0"/>
                  </a:lnTo>
                  <a:cubicBezTo>
                    <a:pt x="3310" y="3"/>
                    <a:pt x="3309" y="6"/>
                    <a:pt x="3308" y="8"/>
                  </a:cubicBezTo>
                  <a:lnTo>
                    <a:pt x="3308" y="8"/>
                  </a:lnTo>
                  <a:cubicBezTo>
                    <a:pt x="3309" y="6"/>
                    <a:pt x="3310" y="3"/>
                    <a:pt x="3311" y="0"/>
                  </a:cubicBezTo>
                  <a:close/>
                  <a:moveTo>
                    <a:pt x="3308" y="8"/>
                  </a:moveTo>
                  <a:cubicBezTo>
                    <a:pt x="3237" y="260"/>
                    <a:pt x="2606" y="693"/>
                    <a:pt x="2418" y="917"/>
                  </a:cubicBezTo>
                  <a:cubicBezTo>
                    <a:pt x="2120" y="1250"/>
                    <a:pt x="1858" y="1595"/>
                    <a:pt x="1608" y="1965"/>
                  </a:cubicBezTo>
                  <a:cubicBezTo>
                    <a:pt x="1132" y="2667"/>
                    <a:pt x="751" y="3429"/>
                    <a:pt x="465" y="4239"/>
                  </a:cubicBezTo>
                  <a:cubicBezTo>
                    <a:pt x="1" y="5572"/>
                    <a:pt x="275" y="7025"/>
                    <a:pt x="405" y="8406"/>
                  </a:cubicBezTo>
                  <a:cubicBezTo>
                    <a:pt x="1714" y="5765"/>
                    <a:pt x="2571" y="2828"/>
                    <a:pt x="3308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0" name="Google Shape;990;p48"/>
          <p:cNvSpPr/>
          <p:nvPr/>
        </p:nvSpPr>
        <p:spPr>
          <a:xfrm>
            <a:off x="207000" y="156825"/>
            <a:ext cx="8734500" cy="46659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457200" rotWithShape="0" algn="bl" dir="3840000" dist="8572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8"/>
          <p:cNvSpPr txBox="1"/>
          <p:nvPr>
            <p:ph type="title"/>
          </p:nvPr>
        </p:nvSpPr>
        <p:spPr>
          <a:xfrm>
            <a:off x="1570050" y="470825"/>
            <a:ext cx="6003900" cy="24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Times New Roman"/>
                <a:ea typeface="Times New Roman"/>
                <a:cs typeface="Times New Roman"/>
                <a:sym typeface="Times New Roman"/>
              </a:rPr>
              <a:t>Thank you for your attention!</a:t>
            </a:r>
            <a:endParaRPr b="1" sz="6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92" name="Google Shape;992;p48"/>
          <p:cNvGrpSpPr/>
          <p:nvPr/>
        </p:nvGrpSpPr>
        <p:grpSpPr>
          <a:xfrm rot="-1457192">
            <a:off x="7622498" y="1226733"/>
            <a:ext cx="637703" cy="957487"/>
            <a:chOff x="7911290" y="393430"/>
            <a:chExt cx="637703" cy="957487"/>
          </a:xfrm>
        </p:grpSpPr>
        <p:grpSp>
          <p:nvGrpSpPr>
            <p:cNvPr id="993" name="Google Shape;993;p48"/>
            <p:cNvGrpSpPr/>
            <p:nvPr/>
          </p:nvGrpSpPr>
          <p:grpSpPr>
            <a:xfrm>
              <a:off x="7911290" y="393430"/>
              <a:ext cx="397521" cy="353703"/>
              <a:chOff x="4058800" y="1944400"/>
              <a:chExt cx="179825" cy="160025"/>
            </a:xfrm>
          </p:grpSpPr>
          <p:sp>
            <p:nvSpPr>
              <p:cNvPr id="994" name="Google Shape;994;p48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48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48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7" name="Google Shape;997;p48"/>
            <p:cNvGrpSpPr/>
            <p:nvPr/>
          </p:nvGrpSpPr>
          <p:grpSpPr>
            <a:xfrm>
              <a:off x="8308801" y="780579"/>
              <a:ext cx="240192" cy="213729"/>
              <a:chOff x="4058800" y="1944400"/>
              <a:chExt cx="179825" cy="160025"/>
            </a:xfrm>
          </p:grpSpPr>
          <p:sp>
            <p:nvSpPr>
              <p:cNvPr id="998" name="Google Shape;998;p48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48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48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1" name="Google Shape;1001;p48"/>
            <p:cNvGrpSpPr/>
            <p:nvPr/>
          </p:nvGrpSpPr>
          <p:grpSpPr>
            <a:xfrm flipH="1" rot="541942">
              <a:off x="7921232" y="1200685"/>
              <a:ext cx="156009" cy="138847"/>
              <a:chOff x="4058800" y="1944400"/>
              <a:chExt cx="179825" cy="160025"/>
            </a:xfrm>
          </p:grpSpPr>
          <p:sp>
            <p:nvSpPr>
              <p:cNvPr id="1002" name="Google Shape;1002;p48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48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48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05" name="Google Shape;1005;p48"/>
          <p:cNvGrpSpPr/>
          <p:nvPr/>
        </p:nvGrpSpPr>
        <p:grpSpPr>
          <a:xfrm>
            <a:off x="59011" y="2841682"/>
            <a:ext cx="2004922" cy="2154422"/>
            <a:chOff x="392417" y="2565395"/>
            <a:chExt cx="2205635" cy="2318078"/>
          </a:xfrm>
        </p:grpSpPr>
        <p:grpSp>
          <p:nvGrpSpPr>
            <p:cNvPr id="1006" name="Google Shape;1006;p48"/>
            <p:cNvGrpSpPr/>
            <p:nvPr/>
          </p:nvGrpSpPr>
          <p:grpSpPr>
            <a:xfrm flipH="1" rot="-472408">
              <a:off x="644765" y="2832726"/>
              <a:ext cx="1188730" cy="1501127"/>
              <a:chOff x="-6162120" y="1096909"/>
              <a:chExt cx="3060890" cy="3865286"/>
            </a:xfrm>
          </p:grpSpPr>
          <p:sp>
            <p:nvSpPr>
              <p:cNvPr id="1007" name="Google Shape;1007;p48"/>
              <p:cNvSpPr/>
              <p:nvPr/>
            </p:nvSpPr>
            <p:spPr>
              <a:xfrm>
                <a:off x="-6162120" y="1096909"/>
                <a:ext cx="3058202" cy="3865286"/>
              </a:xfrm>
              <a:custGeom>
                <a:rect b="b" l="l" r="r" t="t"/>
                <a:pathLst>
                  <a:path extrusionOk="0" h="24741" w="19575">
                    <a:moveTo>
                      <a:pt x="9695" y="439"/>
                    </a:moveTo>
                    <a:cubicBezTo>
                      <a:pt x="9797" y="439"/>
                      <a:pt x="9899" y="474"/>
                      <a:pt x="9990" y="531"/>
                    </a:cubicBezTo>
                    <a:cubicBezTo>
                      <a:pt x="10086" y="603"/>
                      <a:pt x="10145" y="722"/>
                      <a:pt x="10145" y="853"/>
                    </a:cubicBezTo>
                    <a:cubicBezTo>
                      <a:pt x="10514" y="853"/>
                      <a:pt x="10883" y="877"/>
                      <a:pt x="11252" y="912"/>
                    </a:cubicBezTo>
                    <a:cubicBezTo>
                      <a:pt x="11360" y="924"/>
                      <a:pt x="11491" y="960"/>
                      <a:pt x="11514" y="1043"/>
                    </a:cubicBezTo>
                    <a:cubicBezTo>
                      <a:pt x="11598" y="1270"/>
                      <a:pt x="11050" y="1293"/>
                      <a:pt x="10895" y="1305"/>
                    </a:cubicBezTo>
                    <a:cubicBezTo>
                      <a:pt x="10419" y="1341"/>
                      <a:pt x="9955" y="1365"/>
                      <a:pt x="9490" y="1377"/>
                    </a:cubicBezTo>
                    <a:cubicBezTo>
                      <a:pt x="9252" y="1377"/>
                      <a:pt x="9026" y="1377"/>
                      <a:pt x="8788" y="1365"/>
                    </a:cubicBezTo>
                    <a:cubicBezTo>
                      <a:pt x="8645" y="1365"/>
                      <a:pt x="8514" y="1353"/>
                      <a:pt x="8383" y="1329"/>
                    </a:cubicBezTo>
                    <a:cubicBezTo>
                      <a:pt x="8323" y="1317"/>
                      <a:pt x="8264" y="1305"/>
                      <a:pt x="8216" y="1281"/>
                    </a:cubicBezTo>
                    <a:cubicBezTo>
                      <a:pt x="8145" y="1258"/>
                      <a:pt x="8109" y="1210"/>
                      <a:pt x="8097" y="1139"/>
                    </a:cubicBezTo>
                    <a:cubicBezTo>
                      <a:pt x="8109" y="1055"/>
                      <a:pt x="8228" y="1008"/>
                      <a:pt x="8335" y="984"/>
                    </a:cubicBezTo>
                    <a:cubicBezTo>
                      <a:pt x="8633" y="924"/>
                      <a:pt x="8943" y="889"/>
                      <a:pt x="9252" y="877"/>
                    </a:cubicBezTo>
                    <a:cubicBezTo>
                      <a:pt x="9240" y="674"/>
                      <a:pt x="9371" y="508"/>
                      <a:pt x="9562" y="460"/>
                    </a:cubicBezTo>
                    <a:cubicBezTo>
                      <a:pt x="9605" y="445"/>
                      <a:pt x="9650" y="439"/>
                      <a:pt x="9695" y="439"/>
                    </a:cubicBezTo>
                    <a:close/>
                    <a:moveTo>
                      <a:pt x="12647" y="0"/>
                    </a:moveTo>
                    <a:cubicBezTo>
                      <a:pt x="11891" y="0"/>
                      <a:pt x="11134" y="9"/>
                      <a:pt x="10371" y="31"/>
                    </a:cubicBezTo>
                    <a:cubicBezTo>
                      <a:pt x="9097" y="55"/>
                      <a:pt x="7811" y="115"/>
                      <a:pt x="6538" y="210"/>
                    </a:cubicBezTo>
                    <a:cubicBezTo>
                      <a:pt x="5906" y="246"/>
                      <a:pt x="5264" y="293"/>
                      <a:pt x="4633" y="353"/>
                    </a:cubicBezTo>
                    <a:cubicBezTo>
                      <a:pt x="4049" y="400"/>
                      <a:pt x="3466" y="412"/>
                      <a:pt x="2906" y="531"/>
                    </a:cubicBezTo>
                    <a:cubicBezTo>
                      <a:pt x="2870" y="531"/>
                      <a:pt x="2835" y="555"/>
                      <a:pt x="2799" y="579"/>
                    </a:cubicBezTo>
                    <a:cubicBezTo>
                      <a:pt x="2775" y="615"/>
                      <a:pt x="2763" y="674"/>
                      <a:pt x="2775" y="722"/>
                    </a:cubicBezTo>
                    <a:cubicBezTo>
                      <a:pt x="2835" y="1496"/>
                      <a:pt x="2882" y="2258"/>
                      <a:pt x="2966" y="3032"/>
                    </a:cubicBezTo>
                    <a:cubicBezTo>
                      <a:pt x="3037" y="3591"/>
                      <a:pt x="3180" y="4710"/>
                      <a:pt x="3168" y="4841"/>
                    </a:cubicBezTo>
                    <a:cubicBezTo>
                      <a:pt x="3097" y="5461"/>
                      <a:pt x="2692" y="6032"/>
                      <a:pt x="2382" y="6544"/>
                    </a:cubicBezTo>
                    <a:cubicBezTo>
                      <a:pt x="2049" y="7116"/>
                      <a:pt x="1644" y="7627"/>
                      <a:pt x="1299" y="8187"/>
                    </a:cubicBezTo>
                    <a:cubicBezTo>
                      <a:pt x="1108" y="8497"/>
                      <a:pt x="1144" y="8890"/>
                      <a:pt x="1132" y="9235"/>
                    </a:cubicBezTo>
                    <a:cubicBezTo>
                      <a:pt x="1108" y="9652"/>
                      <a:pt x="1096" y="10068"/>
                      <a:pt x="1073" y="10497"/>
                    </a:cubicBezTo>
                    <a:cubicBezTo>
                      <a:pt x="1049" y="11318"/>
                      <a:pt x="1025" y="12128"/>
                      <a:pt x="1013" y="12950"/>
                    </a:cubicBezTo>
                    <a:cubicBezTo>
                      <a:pt x="977" y="14497"/>
                      <a:pt x="977" y="16033"/>
                      <a:pt x="953" y="17569"/>
                    </a:cubicBezTo>
                    <a:cubicBezTo>
                      <a:pt x="930" y="18629"/>
                      <a:pt x="989" y="19677"/>
                      <a:pt x="823" y="20724"/>
                    </a:cubicBezTo>
                    <a:cubicBezTo>
                      <a:pt x="727" y="21343"/>
                      <a:pt x="584" y="21951"/>
                      <a:pt x="430" y="22570"/>
                    </a:cubicBezTo>
                    <a:cubicBezTo>
                      <a:pt x="382" y="22736"/>
                      <a:pt x="1" y="23987"/>
                      <a:pt x="1" y="24272"/>
                    </a:cubicBezTo>
                    <a:cubicBezTo>
                      <a:pt x="1" y="24308"/>
                      <a:pt x="1" y="24332"/>
                      <a:pt x="13" y="24332"/>
                    </a:cubicBezTo>
                    <a:cubicBezTo>
                      <a:pt x="267" y="24453"/>
                      <a:pt x="552" y="24524"/>
                      <a:pt x="829" y="24524"/>
                    </a:cubicBezTo>
                    <a:cubicBezTo>
                      <a:pt x="851" y="24524"/>
                      <a:pt x="872" y="24523"/>
                      <a:pt x="894" y="24522"/>
                    </a:cubicBezTo>
                    <a:cubicBezTo>
                      <a:pt x="4788" y="24611"/>
                      <a:pt x="8656" y="24740"/>
                      <a:pt x="12532" y="24740"/>
                    </a:cubicBezTo>
                    <a:cubicBezTo>
                      <a:pt x="13847" y="24740"/>
                      <a:pt x="15162" y="24725"/>
                      <a:pt x="16479" y="24689"/>
                    </a:cubicBezTo>
                    <a:cubicBezTo>
                      <a:pt x="16658" y="24665"/>
                      <a:pt x="16836" y="24641"/>
                      <a:pt x="17027" y="24618"/>
                    </a:cubicBezTo>
                    <a:cubicBezTo>
                      <a:pt x="17850" y="24526"/>
                      <a:pt x="18718" y="24391"/>
                      <a:pt x="19196" y="24391"/>
                    </a:cubicBezTo>
                    <a:cubicBezTo>
                      <a:pt x="19216" y="24391"/>
                      <a:pt x="19235" y="24391"/>
                      <a:pt x="19253" y="24391"/>
                    </a:cubicBezTo>
                    <a:cubicBezTo>
                      <a:pt x="19396" y="24391"/>
                      <a:pt x="19480" y="24260"/>
                      <a:pt x="19539" y="24141"/>
                    </a:cubicBezTo>
                    <a:cubicBezTo>
                      <a:pt x="19575" y="24070"/>
                      <a:pt x="19420" y="23725"/>
                      <a:pt x="19408" y="23629"/>
                    </a:cubicBezTo>
                    <a:cubicBezTo>
                      <a:pt x="19349" y="23415"/>
                      <a:pt x="19301" y="23201"/>
                      <a:pt x="19253" y="22998"/>
                    </a:cubicBezTo>
                    <a:cubicBezTo>
                      <a:pt x="19158" y="22594"/>
                      <a:pt x="18884" y="21296"/>
                      <a:pt x="18813" y="20903"/>
                    </a:cubicBezTo>
                    <a:cubicBezTo>
                      <a:pt x="18706" y="20439"/>
                      <a:pt x="18789" y="20200"/>
                      <a:pt x="18753" y="19403"/>
                    </a:cubicBezTo>
                    <a:cubicBezTo>
                      <a:pt x="18658" y="17724"/>
                      <a:pt x="18563" y="16045"/>
                      <a:pt x="18479" y="14366"/>
                    </a:cubicBezTo>
                    <a:cubicBezTo>
                      <a:pt x="18372" y="12188"/>
                      <a:pt x="18408" y="10771"/>
                      <a:pt x="18349" y="8592"/>
                    </a:cubicBezTo>
                    <a:cubicBezTo>
                      <a:pt x="18325" y="7913"/>
                      <a:pt x="17706" y="6461"/>
                      <a:pt x="17432" y="5496"/>
                    </a:cubicBezTo>
                    <a:cubicBezTo>
                      <a:pt x="17384" y="5341"/>
                      <a:pt x="17336" y="5187"/>
                      <a:pt x="17313" y="5020"/>
                    </a:cubicBezTo>
                    <a:cubicBezTo>
                      <a:pt x="17301" y="4960"/>
                      <a:pt x="17301" y="4913"/>
                      <a:pt x="17301" y="4853"/>
                    </a:cubicBezTo>
                    <a:cubicBezTo>
                      <a:pt x="17241" y="3389"/>
                      <a:pt x="17432" y="1913"/>
                      <a:pt x="17432" y="448"/>
                    </a:cubicBezTo>
                    <a:lnTo>
                      <a:pt x="17432" y="412"/>
                    </a:lnTo>
                    <a:lnTo>
                      <a:pt x="17432" y="353"/>
                    </a:lnTo>
                    <a:cubicBezTo>
                      <a:pt x="17432" y="258"/>
                      <a:pt x="17360" y="186"/>
                      <a:pt x="17265" y="174"/>
                    </a:cubicBezTo>
                    <a:cubicBezTo>
                      <a:pt x="16777" y="91"/>
                      <a:pt x="16289" y="43"/>
                      <a:pt x="15801" y="31"/>
                    </a:cubicBezTo>
                    <a:cubicBezTo>
                      <a:pt x="15193" y="8"/>
                      <a:pt x="14562" y="19"/>
                      <a:pt x="13955" y="8"/>
                    </a:cubicBezTo>
                    <a:cubicBezTo>
                      <a:pt x="13519" y="3"/>
                      <a:pt x="13083" y="0"/>
                      <a:pt x="126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48"/>
              <p:cNvSpPr/>
              <p:nvPr/>
            </p:nvSpPr>
            <p:spPr>
              <a:xfrm>
                <a:off x="-6162120" y="1096909"/>
                <a:ext cx="2708560" cy="3865286"/>
              </a:xfrm>
              <a:custGeom>
                <a:rect b="b" l="l" r="r" t="t"/>
                <a:pathLst>
                  <a:path extrusionOk="0" h="24741" w="17337">
                    <a:moveTo>
                      <a:pt x="17039" y="2508"/>
                    </a:moveTo>
                    <a:lnTo>
                      <a:pt x="17039" y="2508"/>
                    </a:lnTo>
                    <a:cubicBezTo>
                      <a:pt x="17041" y="2533"/>
                      <a:pt x="17042" y="2558"/>
                      <a:pt x="17044" y="2583"/>
                    </a:cubicBezTo>
                    <a:lnTo>
                      <a:pt x="17044" y="2583"/>
                    </a:lnTo>
                    <a:cubicBezTo>
                      <a:pt x="17042" y="2557"/>
                      <a:pt x="17041" y="2533"/>
                      <a:pt x="17039" y="2508"/>
                    </a:cubicBezTo>
                    <a:close/>
                    <a:moveTo>
                      <a:pt x="12639" y="0"/>
                    </a:moveTo>
                    <a:cubicBezTo>
                      <a:pt x="11881" y="0"/>
                      <a:pt x="11126" y="9"/>
                      <a:pt x="10371" y="31"/>
                    </a:cubicBezTo>
                    <a:cubicBezTo>
                      <a:pt x="9097" y="55"/>
                      <a:pt x="7811" y="115"/>
                      <a:pt x="6538" y="210"/>
                    </a:cubicBezTo>
                    <a:cubicBezTo>
                      <a:pt x="5906" y="246"/>
                      <a:pt x="5264" y="293"/>
                      <a:pt x="4633" y="353"/>
                    </a:cubicBezTo>
                    <a:cubicBezTo>
                      <a:pt x="4049" y="400"/>
                      <a:pt x="3466" y="412"/>
                      <a:pt x="2906" y="531"/>
                    </a:cubicBezTo>
                    <a:cubicBezTo>
                      <a:pt x="2870" y="531"/>
                      <a:pt x="2835" y="555"/>
                      <a:pt x="2799" y="579"/>
                    </a:cubicBezTo>
                    <a:cubicBezTo>
                      <a:pt x="2775" y="615"/>
                      <a:pt x="2763" y="674"/>
                      <a:pt x="2775" y="722"/>
                    </a:cubicBezTo>
                    <a:cubicBezTo>
                      <a:pt x="2823" y="1496"/>
                      <a:pt x="2882" y="2258"/>
                      <a:pt x="2966" y="3032"/>
                    </a:cubicBezTo>
                    <a:cubicBezTo>
                      <a:pt x="3037" y="3591"/>
                      <a:pt x="3180" y="4710"/>
                      <a:pt x="3168" y="4841"/>
                    </a:cubicBezTo>
                    <a:cubicBezTo>
                      <a:pt x="3097" y="5461"/>
                      <a:pt x="2692" y="6032"/>
                      <a:pt x="2382" y="6544"/>
                    </a:cubicBezTo>
                    <a:cubicBezTo>
                      <a:pt x="2049" y="7104"/>
                      <a:pt x="1632" y="7616"/>
                      <a:pt x="1299" y="8187"/>
                    </a:cubicBezTo>
                    <a:cubicBezTo>
                      <a:pt x="1108" y="8497"/>
                      <a:pt x="1144" y="8890"/>
                      <a:pt x="1132" y="9235"/>
                    </a:cubicBezTo>
                    <a:cubicBezTo>
                      <a:pt x="1108" y="9652"/>
                      <a:pt x="1096" y="10068"/>
                      <a:pt x="1073" y="10497"/>
                    </a:cubicBezTo>
                    <a:cubicBezTo>
                      <a:pt x="1049" y="11318"/>
                      <a:pt x="1025" y="12140"/>
                      <a:pt x="1013" y="12950"/>
                    </a:cubicBezTo>
                    <a:cubicBezTo>
                      <a:pt x="977" y="14497"/>
                      <a:pt x="977" y="16033"/>
                      <a:pt x="953" y="17569"/>
                    </a:cubicBezTo>
                    <a:cubicBezTo>
                      <a:pt x="930" y="18629"/>
                      <a:pt x="989" y="19677"/>
                      <a:pt x="823" y="20724"/>
                    </a:cubicBezTo>
                    <a:cubicBezTo>
                      <a:pt x="727" y="21343"/>
                      <a:pt x="584" y="21951"/>
                      <a:pt x="418" y="22570"/>
                    </a:cubicBezTo>
                    <a:cubicBezTo>
                      <a:pt x="382" y="22736"/>
                      <a:pt x="1" y="23975"/>
                      <a:pt x="1" y="24272"/>
                    </a:cubicBezTo>
                    <a:cubicBezTo>
                      <a:pt x="1" y="24308"/>
                      <a:pt x="1" y="24332"/>
                      <a:pt x="13" y="24332"/>
                    </a:cubicBezTo>
                    <a:cubicBezTo>
                      <a:pt x="267" y="24453"/>
                      <a:pt x="552" y="24524"/>
                      <a:pt x="829" y="24524"/>
                    </a:cubicBezTo>
                    <a:cubicBezTo>
                      <a:pt x="851" y="24524"/>
                      <a:pt x="872" y="24523"/>
                      <a:pt x="894" y="24522"/>
                    </a:cubicBezTo>
                    <a:cubicBezTo>
                      <a:pt x="4779" y="24611"/>
                      <a:pt x="8652" y="24740"/>
                      <a:pt x="12531" y="24740"/>
                    </a:cubicBezTo>
                    <a:cubicBezTo>
                      <a:pt x="13846" y="24740"/>
                      <a:pt x="15162" y="24725"/>
                      <a:pt x="16479" y="24689"/>
                    </a:cubicBezTo>
                    <a:cubicBezTo>
                      <a:pt x="16658" y="24665"/>
                      <a:pt x="16836" y="24641"/>
                      <a:pt x="17027" y="24618"/>
                    </a:cubicBezTo>
                    <a:cubicBezTo>
                      <a:pt x="16991" y="24487"/>
                      <a:pt x="16955" y="24356"/>
                      <a:pt x="16908" y="24225"/>
                    </a:cubicBezTo>
                    <a:cubicBezTo>
                      <a:pt x="16801" y="23975"/>
                      <a:pt x="16705" y="23725"/>
                      <a:pt x="16634" y="23463"/>
                    </a:cubicBezTo>
                    <a:lnTo>
                      <a:pt x="16384" y="22415"/>
                    </a:lnTo>
                    <a:cubicBezTo>
                      <a:pt x="16336" y="22236"/>
                      <a:pt x="16301" y="22070"/>
                      <a:pt x="16253" y="21903"/>
                    </a:cubicBezTo>
                    <a:cubicBezTo>
                      <a:pt x="16205" y="21760"/>
                      <a:pt x="16158" y="21605"/>
                      <a:pt x="16134" y="21451"/>
                    </a:cubicBezTo>
                    <a:lnTo>
                      <a:pt x="16134" y="21451"/>
                    </a:lnTo>
                    <a:cubicBezTo>
                      <a:pt x="16110" y="22153"/>
                      <a:pt x="16134" y="22856"/>
                      <a:pt x="16205" y="23546"/>
                    </a:cubicBezTo>
                    <a:cubicBezTo>
                      <a:pt x="16229" y="23737"/>
                      <a:pt x="16360" y="24046"/>
                      <a:pt x="16205" y="24201"/>
                    </a:cubicBezTo>
                    <a:cubicBezTo>
                      <a:pt x="16109" y="24276"/>
                      <a:pt x="15994" y="24322"/>
                      <a:pt x="15868" y="24322"/>
                    </a:cubicBezTo>
                    <a:cubicBezTo>
                      <a:pt x="15853" y="24322"/>
                      <a:pt x="15839" y="24321"/>
                      <a:pt x="15824" y="24320"/>
                    </a:cubicBezTo>
                    <a:cubicBezTo>
                      <a:pt x="14360" y="24391"/>
                      <a:pt x="12895" y="24439"/>
                      <a:pt x="11431" y="24439"/>
                    </a:cubicBezTo>
                    <a:cubicBezTo>
                      <a:pt x="8978" y="24439"/>
                      <a:pt x="6526" y="24249"/>
                      <a:pt x="4073" y="24189"/>
                    </a:cubicBezTo>
                    <a:cubicBezTo>
                      <a:pt x="3347" y="24165"/>
                      <a:pt x="2608" y="24153"/>
                      <a:pt x="1882" y="24153"/>
                    </a:cubicBezTo>
                    <a:lnTo>
                      <a:pt x="811" y="24153"/>
                    </a:lnTo>
                    <a:cubicBezTo>
                      <a:pt x="783" y="24153"/>
                      <a:pt x="751" y="24154"/>
                      <a:pt x="717" y="24154"/>
                    </a:cubicBezTo>
                    <a:cubicBezTo>
                      <a:pt x="506" y="24154"/>
                      <a:pt x="213" y="24136"/>
                      <a:pt x="275" y="23879"/>
                    </a:cubicBezTo>
                    <a:cubicBezTo>
                      <a:pt x="525" y="22796"/>
                      <a:pt x="918" y="21724"/>
                      <a:pt x="1251" y="20665"/>
                    </a:cubicBezTo>
                    <a:cubicBezTo>
                      <a:pt x="1370" y="20367"/>
                      <a:pt x="1442" y="20058"/>
                      <a:pt x="1477" y="19736"/>
                    </a:cubicBezTo>
                    <a:cubicBezTo>
                      <a:pt x="1489" y="19307"/>
                      <a:pt x="1418" y="18855"/>
                      <a:pt x="1406" y="18415"/>
                    </a:cubicBezTo>
                    <a:cubicBezTo>
                      <a:pt x="1323" y="15605"/>
                      <a:pt x="1299" y="12807"/>
                      <a:pt x="1311" y="9997"/>
                    </a:cubicBezTo>
                    <a:cubicBezTo>
                      <a:pt x="1311" y="9640"/>
                      <a:pt x="1299" y="9282"/>
                      <a:pt x="1299" y="8925"/>
                    </a:cubicBezTo>
                    <a:cubicBezTo>
                      <a:pt x="1299" y="8770"/>
                      <a:pt x="1251" y="8628"/>
                      <a:pt x="1299" y="8473"/>
                    </a:cubicBezTo>
                    <a:cubicBezTo>
                      <a:pt x="1382" y="8318"/>
                      <a:pt x="1513" y="8187"/>
                      <a:pt x="1668" y="8116"/>
                    </a:cubicBezTo>
                    <a:cubicBezTo>
                      <a:pt x="1882" y="8044"/>
                      <a:pt x="2120" y="7997"/>
                      <a:pt x="2347" y="7997"/>
                    </a:cubicBezTo>
                    <a:cubicBezTo>
                      <a:pt x="4484" y="7894"/>
                      <a:pt x="6619" y="7808"/>
                      <a:pt x="8751" y="7808"/>
                    </a:cubicBezTo>
                    <a:cubicBezTo>
                      <a:pt x="10846" y="7808"/>
                      <a:pt x="12938" y="7892"/>
                      <a:pt x="15027" y="8128"/>
                    </a:cubicBezTo>
                    <a:cubicBezTo>
                      <a:pt x="15170" y="8128"/>
                      <a:pt x="15301" y="8175"/>
                      <a:pt x="15408" y="8247"/>
                    </a:cubicBezTo>
                    <a:cubicBezTo>
                      <a:pt x="15551" y="8378"/>
                      <a:pt x="15479" y="8556"/>
                      <a:pt x="15479" y="8711"/>
                    </a:cubicBezTo>
                    <a:cubicBezTo>
                      <a:pt x="15479" y="8973"/>
                      <a:pt x="15539" y="9497"/>
                      <a:pt x="15551" y="9759"/>
                    </a:cubicBezTo>
                    <a:cubicBezTo>
                      <a:pt x="15562" y="10271"/>
                      <a:pt x="15586" y="10795"/>
                      <a:pt x="15610" y="11307"/>
                    </a:cubicBezTo>
                    <a:cubicBezTo>
                      <a:pt x="15658" y="12426"/>
                      <a:pt x="15705" y="13557"/>
                      <a:pt x="15753" y="14676"/>
                    </a:cubicBezTo>
                    <a:cubicBezTo>
                      <a:pt x="15932" y="13212"/>
                      <a:pt x="15955" y="11723"/>
                      <a:pt x="15789" y="10247"/>
                    </a:cubicBezTo>
                    <a:cubicBezTo>
                      <a:pt x="15741" y="9937"/>
                      <a:pt x="15717" y="9616"/>
                      <a:pt x="15729" y="9306"/>
                    </a:cubicBezTo>
                    <a:cubicBezTo>
                      <a:pt x="15741" y="8925"/>
                      <a:pt x="15908" y="8616"/>
                      <a:pt x="16027" y="8259"/>
                    </a:cubicBezTo>
                    <a:cubicBezTo>
                      <a:pt x="16158" y="7866"/>
                      <a:pt x="16324" y="7473"/>
                      <a:pt x="16515" y="7104"/>
                    </a:cubicBezTo>
                    <a:cubicBezTo>
                      <a:pt x="16694" y="6711"/>
                      <a:pt x="17015" y="6437"/>
                      <a:pt x="17146" y="6008"/>
                    </a:cubicBezTo>
                    <a:cubicBezTo>
                      <a:pt x="17253" y="5603"/>
                      <a:pt x="17289" y="5187"/>
                      <a:pt x="17241" y="4770"/>
                    </a:cubicBezTo>
                    <a:cubicBezTo>
                      <a:pt x="17206" y="4365"/>
                      <a:pt x="17122" y="3960"/>
                      <a:pt x="17086" y="3556"/>
                    </a:cubicBezTo>
                    <a:cubicBezTo>
                      <a:pt x="17064" y="3235"/>
                      <a:pt x="17063" y="2904"/>
                      <a:pt x="17044" y="2583"/>
                    </a:cubicBezTo>
                    <a:lnTo>
                      <a:pt x="17044" y="2583"/>
                    </a:lnTo>
                    <a:cubicBezTo>
                      <a:pt x="17062" y="2994"/>
                      <a:pt x="16965" y="3461"/>
                      <a:pt x="16932" y="3865"/>
                    </a:cubicBezTo>
                    <a:lnTo>
                      <a:pt x="16872" y="4556"/>
                    </a:lnTo>
                    <a:cubicBezTo>
                      <a:pt x="16860" y="4699"/>
                      <a:pt x="16896" y="4972"/>
                      <a:pt x="16765" y="5056"/>
                    </a:cubicBezTo>
                    <a:cubicBezTo>
                      <a:pt x="16694" y="5103"/>
                      <a:pt x="16622" y="5115"/>
                      <a:pt x="16539" y="5115"/>
                    </a:cubicBezTo>
                    <a:cubicBezTo>
                      <a:pt x="15993" y="5115"/>
                      <a:pt x="15455" y="5137"/>
                      <a:pt x="14916" y="5137"/>
                    </a:cubicBezTo>
                    <a:cubicBezTo>
                      <a:pt x="14466" y="5137"/>
                      <a:pt x="14017" y="5122"/>
                      <a:pt x="13562" y="5068"/>
                    </a:cubicBezTo>
                    <a:cubicBezTo>
                      <a:pt x="13503" y="5068"/>
                      <a:pt x="13455" y="5044"/>
                      <a:pt x="13419" y="4996"/>
                    </a:cubicBezTo>
                    <a:cubicBezTo>
                      <a:pt x="13372" y="4949"/>
                      <a:pt x="13407" y="4865"/>
                      <a:pt x="13443" y="4806"/>
                    </a:cubicBezTo>
                    <a:cubicBezTo>
                      <a:pt x="13753" y="4258"/>
                      <a:pt x="14074" y="3710"/>
                      <a:pt x="14419" y="3175"/>
                    </a:cubicBezTo>
                    <a:lnTo>
                      <a:pt x="14419" y="3175"/>
                    </a:lnTo>
                    <a:cubicBezTo>
                      <a:pt x="13919" y="3758"/>
                      <a:pt x="13455" y="4365"/>
                      <a:pt x="12884" y="4877"/>
                    </a:cubicBezTo>
                    <a:cubicBezTo>
                      <a:pt x="12728" y="5012"/>
                      <a:pt x="12592" y="5044"/>
                      <a:pt x="12441" y="5044"/>
                    </a:cubicBezTo>
                    <a:cubicBezTo>
                      <a:pt x="12325" y="5044"/>
                      <a:pt x="12200" y="5025"/>
                      <a:pt x="12050" y="5020"/>
                    </a:cubicBezTo>
                    <a:cubicBezTo>
                      <a:pt x="11407" y="5020"/>
                      <a:pt x="10776" y="4960"/>
                      <a:pt x="10133" y="4937"/>
                    </a:cubicBezTo>
                    <a:cubicBezTo>
                      <a:pt x="10123" y="4939"/>
                      <a:pt x="10113" y="4940"/>
                      <a:pt x="10103" y="4940"/>
                    </a:cubicBezTo>
                    <a:cubicBezTo>
                      <a:pt x="10009" y="4940"/>
                      <a:pt x="9935" y="4844"/>
                      <a:pt x="9978" y="4758"/>
                    </a:cubicBezTo>
                    <a:cubicBezTo>
                      <a:pt x="10026" y="4568"/>
                      <a:pt x="10062" y="4365"/>
                      <a:pt x="10097" y="4163"/>
                    </a:cubicBezTo>
                    <a:lnTo>
                      <a:pt x="10097" y="4163"/>
                    </a:lnTo>
                    <a:cubicBezTo>
                      <a:pt x="9978" y="4401"/>
                      <a:pt x="9812" y="4615"/>
                      <a:pt x="9633" y="4806"/>
                    </a:cubicBezTo>
                    <a:cubicBezTo>
                      <a:pt x="9422" y="4989"/>
                      <a:pt x="9207" y="5026"/>
                      <a:pt x="8978" y="5026"/>
                    </a:cubicBezTo>
                    <a:cubicBezTo>
                      <a:pt x="8819" y="5026"/>
                      <a:pt x="8654" y="5008"/>
                      <a:pt x="8478" y="5008"/>
                    </a:cubicBezTo>
                    <a:cubicBezTo>
                      <a:pt x="8085" y="5008"/>
                      <a:pt x="7705" y="5021"/>
                      <a:pt x="7325" y="5021"/>
                    </a:cubicBezTo>
                    <a:cubicBezTo>
                      <a:pt x="7072" y="5021"/>
                      <a:pt x="6818" y="5015"/>
                      <a:pt x="6561" y="4996"/>
                    </a:cubicBezTo>
                    <a:cubicBezTo>
                      <a:pt x="6442" y="4996"/>
                      <a:pt x="6323" y="4972"/>
                      <a:pt x="6216" y="4925"/>
                    </a:cubicBezTo>
                    <a:cubicBezTo>
                      <a:pt x="6026" y="4830"/>
                      <a:pt x="6002" y="4603"/>
                      <a:pt x="5930" y="4425"/>
                    </a:cubicBezTo>
                    <a:cubicBezTo>
                      <a:pt x="5728" y="3913"/>
                      <a:pt x="5525" y="3401"/>
                      <a:pt x="5323" y="2901"/>
                    </a:cubicBezTo>
                    <a:lnTo>
                      <a:pt x="5323" y="2901"/>
                    </a:lnTo>
                    <a:cubicBezTo>
                      <a:pt x="5430" y="3425"/>
                      <a:pt x="5525" y="3948"/>
                      <a:pt x="5621" y="4472"/>
                    </a:cubicBezTo>
                    <a:cubicBezTo>
                      <a:pt x="5716" y="4925"/>
                      <a:pt x="5514" y="5044"/>
                      <a:pt x="5109" y="5044"/>
                    </a:cubicBezTo>
                    <a:cubicBezTo>
                      <a:pt x="4656" y="5044"/>
                      <a:pt x="4204" y="5056"/>
                      <a:pt x="3751" y="5068"/>
                    </a:cubicBezTo>
                    <a:cubicBezTo>
                      <a:pt x="3727" y="5073"/>
                      <a:pt x="3702" y="5075"/>
                      <a:pt x="3677" y="5075"/>
                    </a:cubicBezTo>
                    <a:cubicBezTo>
                      <a:pt x="3580" y="5075"/>
                      <a:pt x="3480" y="5039"/>
                      <a:pt x="3394" y="4972"/>
                    </a:cubicBezTo>
                    <a:cubicBezTo>
                      <a:pt x="3335" y="4901"/>
                      <a:pt x="3299" y="4806"/>
                      <a:pt x="3287" y="4710"/>
                    </a:cubicBezTo>
                    <a:cubicBezTo>
                      <a:pt x="3168" y="3925"/>
                      <a:pt x="3109" y="3163"/>
                      <a:pt x="3013" y="2377"/>
                    </a:cubicBezTo>
                    <a:cubicBezTo>
                      <a:pt x="2966" y="2020"/>
                      <a:pt x="2978" y="1662"/>
                      <a:pt x="2954" y="1305"/>
                    </a:cubicBezTo>
                    <a:cubicBezTo>
                      <a:pt x="2942" y="1151"/>
                      <a:pt x="2906" y="746"/>
                      <a:pt x="3085" y="650"/>
                    </a:cubicBezTo>
                    <a:cubicBezTo>
                      <a:pt x="3251" y="555"/>
                      <a:pt x="3609" y="555"/>
                      <a:pt x="3811" y="531"/>
                    </a:cubicBezTo>
                    <a:cubicBezTo>
                      <a:pt x="4275" y="496"/>
                      <a:pt x="4740" y="448"/>
                      <a:pt x="5204" y="412"/>
                    </a:cubicBezTo>
                    <a:cubicBezTo>
                      <a:pt x="5966" y="353"/>
                      <a:pt x="6740" y="305"/>
                      <a:pt x="7514" y="269"/>
                    </a:cubicBezTo>
                    <a:cubicBezTo>
                      <a:pt x="8729" y="213"/>
                      <a:pt x="9952" y="179"/>
                      <a:pt x="11170" y="179"/>
                    </a:cubicBezTo>
                    <a:cubicBezTo>
                      <a:pt x="11492" y="179"/>
                      <a:pt x="11813" y="181"/>
                      <a:pt x="12133" y="186"/>
                    </a:cubicBezTo>
                    <a:cubicBezTo>
                      <a:pt x="12955" y="198"/>
                      <a:pt x="13777" y="222"/>
                      <a:pt x="14598" y="258"/>
                    </a:cubicBezTo>
                    <a:cubicBezTo>
                      <a:pt x="15134" y="281"/>
                      <a:pt x="15670" y="293"/>
                      <a:pt x="16217" y="305"/>
                    </a:cubicBezTo>
                    <a:cubicBezTo>
                      <a:pt x="16432" y="317"/>
                      <a:pt x="16836" y="329"/>
                      <a:pt x="16932" y="412"/>
                    </a:cubicBezTo>
                    <a:cubicBezTo>
                      <a:pt x="17015" y="484"/>
                      <a:pt x="16991" y="984"/>
                      <a:pt x="16991" y="1151"/>
                    </a:cubicBezTo>
                    <a:cubicBezTo>
                      <a:pt x="17015" y="1484"/>
                      <a:pt x="17003" y="1829"/>
                      <a:pt x="16967" y="2163"/>
                    </a:cubicBezTo>
                    <a:lnTo>
                      <a:pt x="17146" y="1210"/>
                    </a:lnTo>
                    <a:cubicBezTo>
                      <a:pt x="17170" y="1043"/>
                      <a:pt x="17206" y="889"/>
                      <a:pt x="17241" y="722"/>
                    </a:cubicBezTo>
                    <a:cubicBezTo>
                      <a:pt x="17253" y="603"/>
                      <a:pt x="17336" y="389"/>
                      <a:pt x="17313" y="281"/>
                    </a:cubicBezTo>
                    <a:cubicBezTo>
                      <a:pt x="17253" y="79"/>
                      <a:pt x="16836" y="103"/>
                      <a:pt x="16670" y="79"/>
                    </a:cubicBezTo>
                    <a:cubicBezTo>
                      <a:pt x="16384" y="55"/>
                      <a:pt x="16086" y="43"/>
                      <a:pt x="15801" y="31"/>
                    </a:cubicBezTo>
                    <a:cubicBezTo>
                      <a:pt x="15193" y="8"/>
                      <a:pt x="14550" y="19"/>
                      <a:pt x="13955" y="8"/>
                    </a:cubicBezTo>
                    <a:cubicBezTo>
                      <a:pt x="13515" y="3"/>
                      <a:pt x="13076" y="0"/>
                      <a:pt x="12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48"/>
              <p:cNvSpPr/>
              <p:nvPr/>
            </p:nvSpPr>
            <p:spPr>
              <a:xfrm>
                <a:off x="-6161151" y="1120809"/>
                <a:ext cx="3059921" cy="3817480"/>
              </a:xfrm>
              <a:custGeom>
                <a:rect b="b" l="l" r="r" t="t"/>
                <a:pathLst>
                  <a:path extrusionOk="0" h="24435" w="19586">
                    <a:moveTo>
                      <a:pt x="17327" y="0"/>
                    </a:moveTo>
                    <a:cubicBezTo>
                      <a:pt x="17282" y="0"/>
                      <a:pt x="17234" y="18"/>
                      <a:pt x="17205" y="54"/>
                    </a:cubicBezTo>
                    <a:cubicBezTo>
                      <a:pt x="17157" y="125"/>
                      <a:pt x="17133" y="208"/>
                      <a:pt x="17121" y="292"/>
                    </a:cubicBezTo>
                    <a:cubicBezTo>
                      <a:pt x="16978" y="1709"/>
                      <a:pt x="16931" y="3137"/>
                      <a:pt x="16978" y="4566"/>
                    </a:cubicBezTo>
                    <a:cubicBezTo>
                      <a:pt x="16990" y="5173"/>
                      <a:pt x="15633" y="7221"/>
                      <a:pt x="15609" y="7709"/>
                    </a:cubicBezTo>
                    <a:cubicBezTo>
                      <a:pt x="15573" y="8531"/>
                      <a:pt x="15645" y="9364"/>
                      <a:pt x="15669" y="10186"/>
                    </a:cubicBezTo>
                    <a:cubicBezTo>
                      <a:pt x="15693" y="11174"/>
                      <a:pt x="15728" y="12174"/>
                      <a:pt x="15752" y="13162"/>
                    </a:cubicBezTo>
                    <a:cubicBezTo>
                      <a:pt x="15752" y="14972"/>
                      <a:pt x="15871" y="16806"/>
                      <a:pt x="15919" y="18592"/>
                    </a:cubicBezTo>
                    <a:cubicBezTo>
                      <a:pt x="15978" y="20389"/>
                      <a:pt x="16240" y="22056"/>
                      <a:pt x="16443" y="23842"/>
                    </a:cubicBezTo>
                    <a:cubicBezTo>
                      <a:pt x="16478" y="24176"/>
                      <a:pt x="15919" y="24211"/>
                      <a:pt x="15597" y="24211"/>
                    </a:cubicBezTo>
                    <a:cubicBezTo>
                      <a:pt x="10382" y="24116"/>
                      <a:pt x="5215" y="24116"/>
                      <a:pt x="0" y="23961"/>
                    </a:cubicBezTo>
                    <a:lnTo>
                      <a:pt x="0" y="23961"/>
                    </a:lnTo>
                    <a:cubicBezTo>
                      <a:pt x="0" y="23997"/>
                      <a:pt x="0" y="24033"/>
                      <a:pt x="12" y="24033"/>
                    </a:cubicBezTo>
                    <a:cubicBezTo>
                      <a:pt x="263" y="24153"/>
                      <a:pt x="544" y="24213"/>
                      <a:pt x="828" y="24213"/>
                    </a:cubicBezTo>
                    <a:cubicBezTo>
                      <a:pt x="853" y="24213"/>
                      <a:pt x="879" y="24212"/>
                      <a:pt x="905" y="24211"/>
                    </a:cubicBezTo>
                    <a:cubicBezTo>
                      <a:pt x="4768" y="24300"/>
                      <a:pt x="8611" y="24434"/>
                      <a:pt x="12468" y="24434"/>
                    </a:cubicBezTo>
                    <a:cubicBezTo>
                      <a:pt x="13807" y="24434"/>
                      <a:pt x="15147" y="24418"/>
                      <a:pt x="16490" y="24378"/>
                    </a:cubicBezTo>
                    <a:cubicBezTo>
                      <a:pt x="17439" y="24274"/>
                      <a:pt x="18635" y="24080"/>
                      <a:pt x="19204" y="24080"/>
                    </a:cubicBezTo>
                    <a:cubicBezTo>
                      <a:pt x="19221" y="24080"/>
                      <a:pt x="19237" y="24080"/>
                      <a:pt x="19252" y="24080"/>
                    </a:cubicBezTo>
                    <a:cubicBezTo>
                      <a:pt x="19395" y="24080"/>
                      <a:pt x="19479" y="23949"/>
                      <a:pt x="19538" y="23830"/>
                    </a:cubicBezTo>
                    <a:cubicBezTo>
                      <a:pt x="19586" y="23747"/>
                      <a:pt x="19431" y="23402"/>
                      <a:pt x="19407" y="23306"/>
                    </a:cubicBezTo>
                    <a:cubicBezTo>
                      <a:pt x="19360" y="23092"/>
                      <a:pt x="19300" y="22890"/>
                      <a:pt x="19252" y="22675"/>
                    </a:cubicBezTo>
                    <a:cubicBezTo>
                      <a:pt x="19169" y="22283"/>
                      <a:pt x="18895" y="20985"/>
                      <a:pt x="18812" y="20580"/>
                    </a:cubicBezTo>
                    <a:cubicBezTo>
                      <a:pt x="18705" y="20116"/>
                      <a:pt x="18800" y="19889"/>
                      <a:pt x="18752" y="19080"/>
                    </a:cubicBezTo>
                    <a:cubicBezTo>
                      <a:pt x="18657" y="17401"/>
                      <a:pt x="18562" y="15722"/>
                      <a:pt x="18479" y="14055"/>
                    </a:cubicBezTo>
                    <a:cubicBezTo>
                      <a:pt x="18371" y="11865"/>
                      <a:pt x="18407" y="10460"/>
                      <a:pt x="18348" y="8269"/>
                    </a:cubicBezTo>
                    <a:cubicBezTo>
                      <a:pt x="18324" y="7412"/>
                      <a:pt x="17324" y="5292"/>
                      <a:pt x="17300" y="4530"/>
                    </a:cubicBezTo>
                    <a:cubicBezTo>
                      <a:pt x="17240" y="3054"/>
                      <a:pt x="17443" y="1578"/>
                      <a:pt x="17443" y="101"/>
                    </a:cubicBezTo>
                    <a:lnTo>
                      <a:pt x="17443" y="30"/>
                    </a:lnTo>
                    <a:cubicBezTo>
                      <a:pt x="17431" y="42"/>
                      <a:pt x="17431" y="42"/>
                      <a:pt x="17431" y="54"/>
                    </a:cubicBezTo>
                    <a:cubicBezTo>
                      <a:pt x="17413" y="18"/>
                      <a:pt x="17371" y="0"/>
                      <a:pt x="173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48"/>
              <p:cNvSpPr/>
              <p:nvPr/>
            </p:nvSpPr>
            <p:spPr>
              <a:xfrm>
                <a:off x="-5932538" y="2270974"/>
                <a:ext cx="900510" cy="45150"/>
              </a:xfrm>
              <a:custGeom>
                <a:rect b="b" l="l" r="r" t="t"/>
                <a:pathLst>
                  <a:path extrusionOk="0" h="289" w="5764">
                    <a:moveTo>
                      <a:pt x="5113" y="0"/>
                    </a:moveTo>
                    <a:cubicBezTo>
                      <a:pt x="4884" y="0"/>
                      <a:pt x="4652" y="14"/>
                      <a:pt x="4430" y="14"/>
                    </a:cubicBezTo>
                    <a:cubicBezTo>
                      <a:pt x="3894" y="14"/>
                      <a:pt x="3358" y="14"/>
                      <a:pt x="2811" y="26"/>
                    </a:cubicBezTo>
                    <a:cubicBezTo>
                      <a:pt x="1906" y="50"/>
                      <a:pt x="953" y="73"/>
                      <a:pt x="60" y="264"/>
                    </a:cubicBezTo>
                    <a:cubicBezTo>
                      <a:pt x="60" y="264"/>
                      <a:pt x="1" y="288"/>
                      <a:pt x="36" y="288"/>
                    </a:cubicBezTo>
                    <a:cubicBezTo>
                      <a:pt x="97" y="289"/>
                      <a:pt x="169" y="289"/>
                      <a:pt x="251" y="289"/>
                    </a:cubicBezTo>
                    <a:cubicBezTo>
                      <a:pt x="1445" y="289"/>
                      <a:pt x="4761" y="210"/>
                      <a:pt x="5597" y="121"/>
                    </a:cubicBezTo>
                    <a:cubicBezTo>
                      <a:pt x="5620" y="121"/>
                      <a:pt x="5763" y="62"/>
                      <a:pt x="5692" y="50"/>
                    </a:cubicBezTo>
                    <a:cubicBezTo>
                      <a:pt x="5508" y="11"/>
                      <a:pt x="5312" y="0"/>
                      <a:pt x="51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48"/>
              <p:cNvSpPr/>
              <p:nvPr/>
            </p:nvSpPr>
            <p:spPr>
              <a:xfrm>
                <a:off x="-5581715" y="2961667"/>
                <a:ext cx="1547771" cy="1363263"/>
              </a:xfrm>
              <a:custGeom>
                <a:rect b="b" l="l" r="r" t="t"/>
                <a:pathLst>
                  <a:path extrusionOk="0" h="8726" w="9907">
                    <a:moveTo>
                      <a:pt x="5251" y="0"/>
                    </a:moveTo>
                    <a:cubicBezTo>
                      <a:pt x="3507" y="0"/>
                      <a:pt x="1762" y="78"/>
                      <a:pt x="25" y="236"/>
                    </a:cubicBezTo>
                    <a:cubicBezTo>
                      <a:pt x="1" y="2975"/>
                      <a:pt x="144" y="5713"/>
                      <a:pt x="453" y="8440"/>
                    </a:cubicBezTo>
                    <a:cubicBezTo>
                      <a:pt x="1927" y="8630"/>
                      <a:pt x="3411" y="8726"/>
                      <a:pt x="4896" y="8726"/>
                    </a:cubicBezTo>
                    <a:cubicBezTo>
                      <a:pt x="6471" y="8726"/>
                      <a:pt x="8046" y="8619"/>
                      <a:pt x="9609" y="8404"/>
                    </a:cubicBezTo>
                    <a:cubicBezTo>
                      <a:pt x="9835" y="5666"/>
                      <a:pt x="9907" y="2915"/>
                      <a:pt x="9835" y="177"/>
                    </a:cubicBezTo>
                    <a:cubicBezTo>
                      <a:pt x="8311" y="60"/>
                      <a:pt x="6781" y="0"/>
                      <a:pt x="52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48"/>
              <p:cNvSpPr/>
              <p:nvPr/>
            </p:nvSpPr>
            <p:spPr>
              <a:xfrm>
                <a:off x="-5520317" y="3024628"/>
                <a:ext cx="1426849" cy="1236560"/>
              </a:xfrm>
              <a:custGeom>
                <a:rect b="b" l="l" r="r" t="t"/>
                <a:pathLst>
                  <a:path extrusionOk="0" h="7915" w="9133">
                    <a:moveTo>
                      <a:pt x="4870" y="226"/>
                    </a:moveTo>
                    <a:cubicBezTo>
                      <a:pt x="6204" y="226"/>
                      <a:pt x="7573" y="262"/>
                      <a:pt x="8930" y="357"/>
                    </a:cubicBezTo>
                    <a:cubicBezTo>
                      <a:pt x="8978" y="2715"/>
                      <a:pt x="8907" y="5108"/>
                      <a:pt x="8728" y="7453"/>
                    </a:cubicBezTo>
                    <a:cubicBezTo>
                      <a:pt x="7325" y="7613"/>
                      <a:pt x="5918" y="7693"/>
                      <a:pt x="4512" y="7693"/>
                    </a:cubicBezTo>
                    <a:cubicBezTo>
                      <a:pt x="3186" y="7693"/>
                      <a:pt x="1860" y="7622"/>
                      <a:pt x="536" y="7477"/>
                    </a:cubicBezTo>
                    <a:cubicBezTo>
                      <a:pt x="286" y="5120"/>
                      <a:pt x="155" y="2762"/>
                      <a:pt x="155" y="405"/>
                    </a:cubicBezTo>
                    <a:cubicBezTo>
                      <a:pt x="1715" y="286"/>
                      <a:pt x="3299" y="226"/>
                      <a:pt x="4870" y="226"/>
                    </a:cubicBezTo>
                    <a:close/>
                    <a:moveTo>
                      <a:pt x="4858" y="0"/>
                    </a:moveTo>
                    <a:cubicBezTo>
                      <a:pt x="3239" y="0"/>
                      <a:pt x="1608" y="60"/>
                      <a:pt x="1" y="191"/>
                    </a:cubicBezTo>
                    <a:cubicBezTo>
                      <a:pt x="1" y="2691"/>
                      <a:pt x="132" y="5191"/>
                      <a:pt x="394" y="7668"/>
                    </a:cubicBezTo>
                    <a:cubicBezTo>
                      <a:pt x="1774" y="7831"/>
                      <a:pt x="3164" y="7915"/>
                      <a:pt x="4554" y="7915"/>
                    </a:cubicBezTo>
                    <a:cubicBezTo>
                      <a:pt x="5994" y="7915"/>
                      <a:pt x="7436" y="7826"/>
                      <a:pt x="8871" y="7644"/>
                    </a:cubicBezTo>
                    <a:cubicBezTo>
                      <a:pt x="9061" y="5155"/>
                      <a:pt x="9133" y="2643"/>
                      <a:pt x="9085" y="143"/>
                    </a:cubicBezTo>
                    <a:cubicBezTo>
                      <a:pt x="7668" y="48"/>
                      <a:pt x="6251" y="0"/>
                      <a:pt x="48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48"/>
              <p:cNvSpPr/>
              <p:nvPr/>
            </p:nvSpPr>
            <p:spPr>
              <a:xfrm>
                <a:off x="-5337997" y="3729538"/>
                <a:ext cx="1080799" cy="268091"/>
              </a:xfrm>
              <a:custGeom>
                <a:rect b="b" l="l" r="r" t="t"/>
                <a:pathLst>
                  <a:path extrusionOk="0" h="1716" w="6918">
                    <a:moveTo>
                      <a:pt x="6918" y="1"/>
                    </a:moveTo>
                    <a:lnTo>
                      <a:pt x="6918" y="1"/>
                    </a:lnTo>
                    <a:cubicBezTo>
                      <a:pt x="4692" y="96"/>
                      <a:pt x="2382" y="143"/>
                      <a:pt x="0" y="155"/>
                    </a:cubicBezTo>
                    <a:lnTo>
                      <a:pt x="131" y="1644"/>
                    </a:lnTo>
                    <a:cubicBezTo>
                      <a:pt x="1133" y="1692"/>
                      <a:pt x="2138" y="1716"/>
                      <a:pt x="3143" y="1716"/>
                    </a:cubicBezTo>
                    <a:cubicBezTo>
                      <a:pt x="4372" y="1716"/>
                      <a:pt x="5604" y="1680"/>
                      <a:pt x="6835" y="1608"/>
                    </a:cubicBezTo>
                    <a:lnTo>
                      <a:pt x="69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48"/>
              <p:cNvSpPr/>
              <p:nvPr/>
            </p:nvSpPr>
            <p:spPr>
              <a:xfrm>
                <a:off x="-5228323" y="4077306"/>
                <a:ext cx="859577" cy="50462"/>
              </a:xfrm>
              <a:custGeom>
                <a:rect b="b" l="l" r="r" t="t"/>
                <a:pathLst>
                  <a:path extrusionOk="0" h="323" w="5502">
                    <a:moveTo>
                      <a:pt x="5502" y="1"/>
                    </a:moveTo>
                    <a:cubicBezTo>
                      <a:pt x="4488" y="42"/>
                      <a:pt x="3458" y="63"/>
                      <a:pt x="2414" y="63"/>
                    </a:cubicBezTo>
                    <a:cubicBezTo>
                      <a:pt x="1618" y="63"/>
                      <a:pt x="814" y="51"/>
                      <a:pt x="1" y="25"/>
                    </a:cubicBezTo>
                    <a:lnTo>
                      <a:pt x="1" y="25"/>
                    </a:lnTo>
                    <a:lnTo>
                      <a:pt x="96" y="215"/>
                    </a:lnTo>
                    <a:cubicBezTo>
                      <a:pt x="983" y="287"/>
                      <a:pt x="1873" y="322"/>
                      <a:pt x="2765" y="322"/>
                    </a:cubicBezTo>
                    <a:cubicBezTo>
                      <a:pt x="3656" y="322"/>
                      <a:pt x="4549" y="287"/>
                      <a:pt x="5442" y="215"/>
                    </a:cubicBezTo>
                    <a:lnTo>
                      <a:pt x="550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5" name="Google Shape;1015;p48"/>
            <p:cNvGrpSpPr/>
            <p:nvPr/>
          </p:nvGrpSpPr>
          <p:grpSpPr>
            <a:xfrm>
              <a:off x="1221505" y="2565395"/>
              <a:ext cx="1376547" cy="2318078"/>
              <a:chOff x="-4278332" y="1586045"/>
              <a:chExt cx="1376547" cy="2318078"/>
            </a:xfrm>
          </p:grpSpPr>
          <p:grpSp>
            <p:nvGrpSpPr>
              <p:cNvPr id="1016" name="Google Shape;1016;p48"/>
              <p:cNvGrpSpPr/>
              <p:nvPr/>
            </p:nvGrpSpPr>
            <p:grpSpPr>
              <a:xfrm rot="541197">
                <a:off x="-4113858" y="1654681"/>
                <a:ext cx="1047599" cy="2180806"/>
                <a:chOff x="-1851968" y="1895558"/>
                <a:chExt cx="1205879" cy="2510300"/>
              </a:xfrm>
            </p:grpSpPr>
            <p:sp>
              <p:nvSpPr>
                <p:cNvPr id="1017" name="Google Shape;1017;p48"/>
                <p:cNvSpPr/>
                <p:nvPr/>
              </p:nvSpPr>
              <p:spPr>
                <a:xfrm>
                  <a:off x="-1849495" y="2570944"/>
                  <a:ext cx="1203406" cy="1834914"/>
                </a:xfrm>
                <a:custGeom>
                  <a:rect b="b" l="l" r="r" t="t"/>
                  <a:pathLst>
                    <a:path extrusionOk="0" h="34876" w="22873">
                      <a:moveTo>
                        <a:pt x="8657" y="0"/>
                      </a:moveTo>
                      <a:cubicBezTo>
                        <a:pt x="8716" y="536"/>
                        <a:pt x="8740" y="1060"/>
                        <a:pt x="8752" y="1596"/>
                      </a:cubicBezTo>
                      <a:cubicBezTo>
                        <a:pt x="8764" y="3084"/>
                        <a:pt x="8668" y="4679"/>
                        <a:pt x="8633" y="5036"/>
                      </a:cubicBezTo>
                      <a:cubicBezTo>
                        <a:pt x="8335" y="8573"/>
                        <a:pt x="7442" y="12061"/>
                        <a:pt x="5751" y="15192"/>
                      </a:cubicBezTo>
                      <a:cubicBezTo>
                        <a:pt x="4918" y="16752"/>
                        <a:pt x="3823" y="18169"/>
                        <a:pt x="3013" y="19753"/>
                      </a:cubicBezTo>
                      <a:cubicBezTo>
                        <a:pt x="1679" y="22348"/>
                        <a:pt x="1" y="25956"/>
                        <a:pt x="858" y="28956"/>
                      </a:cubicBezTo>
                      <a:cubicBezTo>
                        <a:pt x="1525" y="31266"/>
                        <a:pt x="2727" y="32695"/>
                        <a:pt x="3537" y="33433"/>
                      </a:cubicBezTo>
                      <a:cubicBezTo>
                        <a:pt x="3989" y="33850"/>
                        <a:pt x="4561" y="34135"/>
                        <a:pt x="5168" y="34254"/>
                      </a:cubicBezTo>
                      <a:cubicBezTo>
                        <a:pt x="7399" y="34667"/>
                        <a:pt x="9600" y="34875"/>
                        <a:pt x="11771" y="34875"/>
                      </a:cubicBezTo>
                      <a:cubicBezTo>
                        <a:pt x="13863" y="34875"/>
                        <a:pt x="15928" y="34682"/>
                        <a:pt x="17967" y="34290"/>
                      </a:cubicBezTo>
                      <a:cubicBezTo>
                        <a:pt x="18598" y="34159"/>
                        <a:pt x="19170" y="33861"/>
                        <a:pt x="19634" y="33409"/>
                      </a:cubicBezTo>
                      <a:cubicBezTo>
                        <a:pt x="21468" y="31635"/>
                        <a:pt x="22873" y="29659"/>
                        <a:pt x="22730" y="27003"/>
                      </a:cubicBezTo>
                      <a:cubicBezTo>
                        <a:pt x="22575" y="23955"/>
                        <a:pt x="21206" y="21110"/>
                        <a:pt x="19741" y="18467"/>
                      </a:cubicBezTo>
                      <a:cubicBezTo>
                        <a:pt x="18277" y="15824"/>
                        <a:pt x="16884" y="13121"/>
                        <a:pt x="16038" y="10204"/>
                      </a:cubicBezTo>
                      <a:cubicBezTo>
                        <a:pt x="15538" y="8513"/>
                        <a:pt x="15181" y="6775"/>
                        <a:pt x="14955" y="5025"/>
                      </a:cubicBezTo>
                      <a:cubicBezTo>
                        <a:pt x="14931" y="4846"/>
                        <a:pt x="14848" y="3870"/>
                        <a:pt x="14788" y="2834"/>
                      </a:cubicBezTo>
                      <a:cubicBezTo>
                        <a:pt x="14729" y="1941"/>
                        <a:pt x="14681" y="988"/>
                        <a:pt x="14693" y="453"/>
                      </a:cubicBezTo>
                      <a:cubicBezTo>
                        <a:pt x="14693" y="179"/>
                        <a:pt x="14705" y="0"/>
                        <a:pt x="1475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8" name="Google Shape;1018;p48"/>
                <p:cNvSpPr/>
                <p:nvPr/>
              </p:nvSpPr>
              <p:spPr>
                <a:xfrm>
                  <a:off x="-1394082" y="2570944"/>
                  <a:ext cx="322672" cy="157890"/>
                </a:xfrm>
                <a:custGeom>
                  <a:rect b="b" l="l" r="r" t="t"/>
                  <a:pathLst>
                    <a:path extrusionOk="0" h="3001" w="6133">
                      <a:moveTo>
                        <a:pt x="1" y="0"/>
                      </a:moveTo>
                      <a:cubicBezTo>
                        <a:pt x="60" y="536"/>
                        <a:pt x="96" y="1060"/>
                        <a:pt x="96" y="1596"/>
                      </a:cubicBezTo>
                      <a:cubicBezTo>
                        <a:pt x="203" y="1512"/>
                        <a:pt x="251" y="1369"/>
                        <a:pt x="334" y="1250"/>
                      </a:cubicBezTo>
                      <a:cubicBezTo>
                        <a:pt x="591" y="924"/>
                        <a:pt x="1013" y="836"/>
                        <a:pt x="1414" y="836"/>
                      </a:cubicBezTo>
                      <a:cubicBezTo>
                        <a:pt x="1496" y="836"/>
                        <a:pt x="1577" y="839"/>
                        <a:pt x="1655" y="845"/>
                      </a:cubicBezTo>
                      <a:cubicBezTo>
                        <a:pt x="3370" y="965"/>
                        <a:pt x="4954" y="1738"/>
                        <a:pt x="6108" y="3001"/>
                      </a:cubicBezTo>
                      <a:cubicBezTo>
                        <a:pt x="6120" y="2953"/>
                        <a:pt x="6120" y="2893"/>
                        <a:pt x="6132" y="2834"/>
                      </a:cubicBezTo>
                      <a:cubicBezTo>
                        <a:pt x="6085" y="1941"/>
                        <a:pt x="6025" y="1000"/>
                        <a:pt x="6037" y="453"/>
                      </a:cubicBezTo>
                      <a:cubicBezTo>
                        <a:pt x="5977" y="298"/>
                        <a:pt x="5906" y="143"/>
                        <a:pt x="582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9" name="Google Shape;1019;p48"/>
                <p:cNvSpPr/>
                <p:nvPr/>
              </p:nvSpPr>
              <p:spPr>
                <a:xfrm>
                  <a:off x="-1433541" y="2484360"/>
                  <a:ext cx="401591" cy="97123"/>
                </a:xfrm>
                <a:custGeom>
                  <a:rect b="b" l="l" r="r" t="t"/>
                  <a:pathLst>
                    <a:path extrusionOk="0" h="1846" w="7633">
                      <a:moveTo>
                        <a:pt x="7180" y="1536"/>
                      </a:moveTo>
                      <a:cubicBezTo>
                        <a:pt x="4942" y="1846"/>
                        <a:pt x="2679" y="1846"/>
                        <a:pt x="441" y="1536"/>
                      </a:cubicBezTo>
                      <a:cubicBezTo>
                        <a:pt x="0" y="1536"/>
                        <a:pt x="0" y="0"/>
                        <a:pt x="441" y="0"/>
                      </a:cubicBezTo>
                      <a:lnTo>
                        <a:pt x="7180" y="0"/>
                      </a:lnTo>
                      <a:cubicBezTo>
                        <a:pt x="7609" y="0"/>
                        <a:pt x="7632" y="1536"/>
                        <a:pt x="7180" y="153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0" name="Google Shape;1020;p48"/>
                <p:cNvSpPr/>
                <p:nvPr/>
              </p:nvSpPr>
              <p:spPr>
                <a:xfrm>
                  <a:off x="-1764316" y="2645128"/>
                  <a:ext cx="447311" cy="1693912"/>
                </a:xfrm>
                <a:custGeom>
                  <a:rect b="b" l="l" r="r" t="t"/>
                  <a:pathLst>
                    <a:path extrusionOk="0" h="32196" w="8502">
                      <a:moveTo>
                        <a:pt x="8189" y="1"/>
                      </a:moveTo>
                      <a:cubicBezTo>
                        <a:pt x="8033" y="1"/>
                        <a:pt x="7888" y="438"/>
                        <a:pt x="7871" y="638"/>
                      </a:cubicBezTo>
                      <a:cubicBezTo>
                        <a:pt x="7835" y="1257"/>
                        <a:pt x="7800" y="1864"/>
                        <a:pt x="7752" y="2472"/>
                      </a:cubicBezTo>
                      <a:cubicBezTo>
                        <a:pt x="7657" y="3662"/>
                        <a:pt x="7526" y="4853"/>
                        <a:pt x="7347" y="6032"/>
                      </a:cubicBezTo>
                      <a:cubicBezTo>
                        <a:pt x="7014" y="8222"/>
                        <a:pt x="6430" y="10365"/>
                        <a:pt x="5597" y="12425"/>
                      </a:cubicBezTo>
                      <a:cubicBezTo>
                        <a:pt x="3918" y="16521"/>
                        <a:pt x="811" y="19700"/>
                        <a:pt x="227" y="24260"/>
                      </a:cubicBezTo>
                      <a:cubicBezTo>
                        <a:pt x="1" y="26058"/>
                        <a:pt x="501" y="27975"/>
                        <a:pt x="1453" y="29511"/>
                      </a:cubicBezTo>
                      <a:cubicBezTo>
                        <a:pt x="2204" y="30737"/>
                        <a:pt x="3382" y="31511"/>
                        <a:pt x="4728" y="31975"/>
                      </a:cubicBezTo>
                      <a:cubicBezTo>
                        <a:pt x="5072" y="32091"/>
                        <a:pt x="5500" y="32195"/>
                        <a:pt x="5879" y="32195"/>
                      </a:cubicBezTo>
                      <a:cubicBezTo>
                        <a:pt x="6471" y="32195"/>
                        <a:pt x="6944" y="31943"/>
                        <a:pt x="6799" y="31094"/>
                      </a:cubicBezTo>
                      <a:cubicBezTo>
                        <a:pt x="6526" y="29523"/>
                        <a:pt x="6121" y="27987"/>
                        <a:pt x="5847" y="26427"/>
                      </a:cubicBezTo>
                      <a:cubicBezTo>
                        <a:pt x="5418" y="24069"/>
                        <a:pt x="5156" y="21664"/>
                        <a:pt x="5418" y="19283"/>
                      </a:cubicBezTo>
                      <a:cubicBezTo>
                        <a:pt x="5537" y="18259"/>
                        <a:pt x="5740" y="17259"/>
                        <a:pt x="6002" y="16271"/>
                      </a:cubicBezTo>
                      <a:cubicBezTo>
                        <a:pt x="6395" y="14771"/>
                        <a:pt x="6978" y="13330"/>
                        <a:pt x="7347" y="11806"/>
                      </a:cubicBezTo>
                      <a:cubicBezTo>
                        <a:pt x="7978" y="9199"/>
                        <a:pt x="8335" y="6520"/>
                        <a:pt x="8407" y="3829"/>
                      </a:cubicBezTo>
                      <a:cubicBezTo>
                        <a:pt x="8419" y="3293"/>
                        <a:pt x="8502" y="2674"/>
                        <a:pt x="8502" y="2138"/>
                      </a:cubicBezTo>
                      <a:cubicBezTo>
                        <a:pt x="8502" y="1674"/>
                        <a:pt x="8478" y="507"/>
                        <a:pt x="8359" y="209"/>
                      </a:cubicBezTo>
                      <a:cubicBezTo>
                        <a:pt x="8305" y="59"/>
                        <a:pt x="8246" y="1"/>
                        <a:pt x="8189" y="1"/>
                      </a:cubicBezTo>
                      <a:close/>
                    </a:path>
                  </a:pathLst>
                </a:custGeom>
                <a:solidFill>
                  <a:srgbClr val="553475">
                    <a:alpha val="446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1" name="Google Shape;1021;p48"/>
                <p:cNvSpPr/>
                <p:nvPr/>
              </p:nvSpPr>
              <p:spPr>
                <a:xfrm>
                  <a:off x="-1103397" y="2845897"/>
                  <a:ext cx="405958" cy="1470730"/>
                </a:xfrm>
                <a:custGeom>
                  <a:rect b="b" l="l" r="r" t="t"/>
                  <a:pathLst>
                    <a:path extrusionOk="0" h="27954" w="7716">
                      <a:moveTo>
                        <a:pt x="12" y="1"/>
                      </a:moveTo>
                      <a:lnTo>
                        <a:pt x="12" y="1"/>
                      </a:lnTo>
                      <a:cubicBezTo>
                        <a:pt x="95" y="72"/>
                        <a:pt x="0" y="823"/>
                        <a:pt x="0" y="953"/>
                      </a:cubicBezTo>
                      <a:cubicBezTo>
                        <a:pt x="0" y="1334"/>
                        <a:pt x="12" y="1715"/>
                        <a:pt x="36" y="2096"/>
                      </a:cubicBezTo>
                      <a:cubicBezTo>
                        <a:pt x="83" y="2823"/>
                        <a:pt x="155" y="3549"/>
                        <a:pt x="274" y="4263"/>
                      </a:cubicBezTo>
                      <a:cubicBezTo>
                        <a:pt x="500" y="5704"/>
                        <a:pt x="869" y="7121"/>
                        <a:pt x="1369" y="8490"/>
                      </a:cubicBezTo>
                      <a:cubicBezTo>
                        <a:pt x="2369" y="11205"/>
                        <a:pt x="3679" y="13788"/>
                        <a:pt x="4691" y="16503"/>
                      </a:cubicBezTo>
                      <a:cubicBezTo>
                        <a:pt x="5632" y="19039"/>
                        <a:pt x="5334" y="22218"/>
                        <a:pt x="4536" y="24754"/>
                      </a:cubicBezTo>
                      <a:cubicBezTo>
                        <a:pt x="4417" y="25171"/>
                        <a:pt x="4274" y="25564"/>
                        <a:pt x="4108" y="25968"/>
                      </a:cubicBezTo>
                      <a:cubicBezTo>
                        <a:pt x="3929" y="26409"/>
                        <a:pt x="3584" y="27111"/>
                        <a:pt x="3727" y="27612"/>
                      </a:cubicBezTo>
                      <a:cubicBezTo>
                        <a:pt x="3803" y="27861"/>
                        <a:pt x="3950" y="27953"/>
                        <a:pt x="4128" y="27953"/>
                      </a:cubicBezTo>
                      <a:cubicBezTo>
                        <a:pt x="4539" y="27953"/>
                        <a:pt x="5116" y="27465"/>
                        <a:pt x="5382" y="27266"/>
                      </a:cubicBezTo>
                      <a:cubicBezTo>
                        <a:pt x="5906" y="26850"/>
                        <a:pt x="6346" y="26338"/>
                        <a:pt x="6679" y="25754"/>
                      </a:cubicBezTo>
                      <a:cubicBezTo>
                        <a:pt x="7358" y="24575"/>
                        <a:pt x="7715" y="23230"/>
                        <a:pt x="7703" y="21861"/>
                      </a:cubicBezTo>
                      <a:cubicBezTo>
                        <a:pt x="7680" y="19646"/>
                        <a:pt x="6870" y="17515"/>
                        <a:pt x="5894" y="15527"/>
                      </a:cubicBezTo>
                      <a:cubicBezTo>
                        <a:pt x="3536" y="10669"/>
                        <a:pt x="619" y="6133"/>
                        <a:pt x="214" y="584"/>
                      </a:cubicBezTo>
                      <a:cubicBezTo>
                        <a:pt x="202" y="370"/>
                        <a:pt x="179" y="132"/>
                        <a:pt x="12" y="1"/>
                      </a:cubicBezTo>
                      <a:close/>
                    </a:path>
                  </a:pathLst>
                </a:custGeom>
                <a:solidFill>
                  <a:srgbClr val="553475">
                    <a:alpha val="446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2" name="Google Shape;1022;p48"/>
                <p:cNvSpPr/>
                <p:nvPr/>
              </p:nvSpPr>
              <p:spPr>
                <a:xfrm>
                  <a:off x="-1553813" y="3600518"/>
                  <a:ext cx="684699" cy="657761"/>
                </a:xfrm>
                <a:custGeom>
                  <a:rect b="b" l="l" r="r" t="t"/>
                  <a:pathLst>
                    <a:path extrusionOk="0" h="12502" w="13014">
                      <a:moveTo>
                        <a:pt x="7006" y="1"/>
                      </a:moveTo>
                      <a:cubicBezTo>
                        <a:pt x="6156" y="1"/>
                        <a:pt x="5264" y="216"/>
                        <a:pt x="4370" y="696"/>
                      </a:cubicBezTo>
                      <a:cubicBezTo>
                        <a:pt x="3894" y="946"/>
                        <a:pt x="3453" y="1267"/>
                        <a:pt x="3072" y="1648"/>
                      </a:cubicBezTo>
                      <a:cubicBezTo>
                        <a:pt x="215" y="4482"/>
                        <a:pt x="0" y="9304"/>
                        <a:pt x="3739" y="11590"/>
                      </a:cubicBezTo>
                      <a:cubicBezTo>
                        <a:pt x="4740" y="12198"/>
                        <a:pt x="5895" y="12501"/>
                        <a:pt x="7035" y="12501"/>
                      </a:cubicBezTo>
                      <a:cubicBezTo>
                        <a:pt x="8907" y="12501"/>
                        <a:pt x="10742" y="11686"/>
                        <a:pt x="11800" y="10066"/>
                      </a:cubicBezTo>
                      <a:cubicBezTo>
                        <a:pt x="12835" y="8494"/>
                        <a:pt x="13014" y="6482"/>
                        <a:pt x="12538" y="4684"/>
                      </a:cubicBezTo>
                      <a:cubicBezTo>
                        <a:pt x="11837" y="2034"/>
                        <a:pt x="9618" y="1"/>
                        <a:pt x="70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3" name="Google Shape;1023;p48"/>
                <p:cNvSpPr/>
                <p:nvPr/>
              </p:nvSpPr>
              <p:spPr>
                <a:xfrm>
                  <a:off x="-1488679" y="3626456"/>
                  <a:ext cx="594521" cy="605780"/>
                </a:xfrm>
                <a:custGeom>
                  <a:rect b="b" l="l" r="r" t="t"/>
                  <a:pathLst>
                    <a:path extrusionOk="0" h="11514" w="11300">
                      <a:moveTo>
                        <a:pt x="5751" y="203"/>
                      </a:moveTo>
                      <a:cubicBezTo>
                        <a:pt x="7847" y="203"/>
                        <a:pt x="9740" y="1917"/>
                        <a:pt x="10347" y="4370"/>
                      </a:cubicBezTo>
                      <a:cubicBezTo>
                        <a:pt x="10788" y="6096"/>
                        <a:pt x="10562" y="7858"/>
                        <a:pt x="9740" y="9180"/>
                      </a:cubicBezTo>
                      <a:cubicBezTo>
                        <a:pt x="8918" y="10525"/>
                        <a:pt x="7430" y="11311"/>
                        <a:pt x="5775" y="11311"/>
                      </a:cubicBezTo>
                      <a:cubicBezTo>
                        <a:pt x="3180" y="11311"/>
                        <a:pt x="989" y="9347"/>
                        <a:pt x="715" y="6763"/>
                      </a:cubicBezTo>
                      <a:cubicBezTo>
                        <a:pt x="548" y="4882"/>
                        <a:pt x="1191" y="3012"/>
                        <a:pt x="2501" y="1655"/>
                      </a:cubicBezTo>
                      <a:cubicBezTo>
                        <a:pt x="2811" y="1322"/>
                        <a:pt x="3168" y="1036"/>
                        <a:pt x="3561" y="822"/>
                      </a:cubicBezTo>
                      <a:cubicBezTo>
                        <a:pt x="4227" y="429"/>
                        <a:pt x="4977" y="214"/>
                        <a:pt x="5751" y="203"/>
                      </a:cubicBezTo>
                      <a:close/>
                      <a:moveTo>
                        <a:pt x="5763" y="0"/>
                      </a:moveTo>
                      <a:cubicBezTo>
                        <a:pt x="4418" y="24"/>
                        <a:pt x="3144" y="560"/>
                        <a:pt x="2180" y="1500"/>
                      </a:cubicBezTo>
                      <a:cubicBezTo>
                        <a:pt x="739" y="2929"/>
                        <a:pt x="1" y="4906"/>
                        <a:pt x="227" y="6787"/>
                      </a:cubicBezTo>
                      <a:cubicBezTo>
                        <a:pt x="417" y="8406"/>
                        <a:pt x="1346" y="9835"/>
                        <a:pt x="2751" y="10656"/>
                      </a:cubicBezTo>
                      <a:cubicBezTo>
                        <a:pt x="3668" y="11216"/>
                        <a:pt x="4716" y="11513"/>
                        <a:pt x="5799" y="11513"/>
                      </a:cubicBezTo>
                      <a:cubicBezTo>
                        <a:pt x="7609" y="11513"/>
                        <a:pt x="9240" y="10692"/>
                        <a:pt x="10157" y="9311"/>
                      </a:cubicBezTo>
                      <a:cubicBezTo>
                        <a:pt x="11062" y="7918"/>
                        <a:pt x="11300" y="6108"/>
                        <a:pt x="10823" y="4310"/>
                      </a:cubicBezTo>
                      <a:cubicBezTo>
                        <a:pt x="10157" y="1786"/>
                        <a:pt x="8073" y="0"/>
                        <a:pt x="57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4" name="Google Shape;1024;p48"/>
                <p:cNvSpPr/>
                <p:nvPr/>
              </p:nvSpPr>
              <p:spPr>
                <a:xfrm>
                  <a:off x="-1358989" y="2643076"/>
                  <a:ext cx="39512" cy="265798"/>
                </a:xfrm>
                <a:custGeom>
                  <a:rect b="b" l="l" r="r" t="t"/>
                  <a:pathLst>
                    <a:path extrusionOk="0" h="5052" w="751">
                      <a:moveTo>
                        <a:pt x="385" y="0"/>
                      </a:moveTo>
                      <a:cubicBezTo>
                        <a:pt x="352" y="0"/>
                        <a:pt x="296" y="51"/>
                        <a:pt x="286" y="70"/>
                      </a:cubicBezTo>
                      <a:cubicBezTo>
                        <a:pt x="0" y="856"/>
                        <a:pt x="48" y="1856"/>
                        <a:pt x="36" y="2737"/>
                      </a:cubicBezTo>
                      <a:cubicBezTo>
                        <a:pt x="36" y="3499"/>
                        <a:pt x="36" y="4261"/>
                        <a:pt x="60" y="5023"/>
                      </a:cubicBezTo>
                      <a:cubicBezTo>
                        <a:pt x="60" y="5043"/>
                        <a:pt x="73" y="5051"/>
                        <a:pt x="93" y="5051"/>
                      </a:cubicBezTo>
                      <a:cubicBezTo>
                        <a:pt x="156" y="5051"/>
                        <a:pt x="289" y="4967"/>
                        <a:pt x="298" y="4904"/>
                      </a:cubicBezTo>
                      <a:cubicBezTo>
                        <a:pt x="488" y="3999"/>
                        <a:pt x="596" y="3082"/>
                        <a:pt x="643" y="2165"/>
                      </a:cubicBezTo>
                      <a:cubicBezTo>
                        <a:pt x="667" y="1475"/>
                        <a:pt x="750" y="558"/>
                        <a:pt x="405" y="10"/>
                      </a:cubicBezTo>
                      <a:cubicBezTo>
                        <a:pt x="400" y="3"/>
                        <a:pt x="394" y="0"/>
                        <a:pt x="385" y="0"/>
                      </a:cubicBezTo>
                      <a:close/>
                    </a:path>
                  </a:pathLst>
                </a:custGeom>
                <a:solidFill>
                  <a:srgbClr val="FFF8E5">
                    <a:alpha val="763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5" name="Google Shape;1025;p48"/>
                <p:cNvSpPr/>
                <p:nvPr/>
              </p:nvSpPr>
              <p:spPr>
                <a:xfrm>
                  <a:off x="-1644622" y="3382808"/>
                  <a:ext cx="169623" cy="213975"/>
                </a:xfrm>
                <a:custGeom>
                  <a:rect b="b" l="l" r="r" t="t"/>
                  <a:pathLst>
                    <a:path extrusionOk="0" h="4067" w="3224">
                      <a:moveTo>
                        <a:pt x="2810" y="0"/>
                      </a:moveTo>
                      <a:cubicBezTo>
                        <a:pt x="2708" y="0"/>
                        <a:pt x="2583" y="74"/>
                        <a:pt x="2429" y="250"/>
                      </a:cubicBezTo>
                      <a:cubicBezTo>
                        <a:pt x="1917" y="845"/>
                        <a:pt x="0" y="2940"/>
                        <a:pt x="524" y="3893"/>
                      </a:cubicBezTo>
                      <a:cubicBezTo>
                        <a:pt x="595" y="4020"/>
                        <a:pt x="726" y="4066"/>
                        <a:pt x="880" y="4066"/>
                      </a:cubicBezTo>
                      <a:cubicBezTo>
                        <a:pt x="1188" y="4066"/>
                        <a:pt x="1588" y="3881"/>
                        <a:pt x="1786" y="3786"/>
                      </a:cubicBezTo>
                      <a:cubicBezTo>
                        <a:pt x="2560" y="3429"/>
                        <a:pt x="2988" y="2845"/>
                        <a:pt x="3167" y="1988"/>
                      </a:cubicBezTo>
                      <a:cubicBezTo>
                        <a:pt x="3191" y="1821"/>
                        <a:pt x="3203" y="1643"/>
                        <a:pt x="3215" y="1464"/>
                      </a:cubicBezTo>
                      <a:cubicBezTo>
                        <a:pt x="3224" y="857"/>
                        <a:pt x="3155" y="0"/>
                        <a:pt x="2810" y="0"/>
                      </a:cubicBezTo>
                      <a:close/>
                    </a:path>
                  </a:pathLst>
                </a:custGeom>
                <a:solidFill>
                  <a:srgbClr val="FFF8E5">
                    <a:alpha val="763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6" name="Google Shape;1026;p48"/>
                <p:cNvSpPr/>
                <p:nvPr/>
              </p:nvSpPr>
              <p:spPr>
                <a:xfrm>
                  <a:off x="-1782467" y="1895558"/>
                  <a:ext cx="857005" cy="424215"/>
                </a:xfrm>
                <a:custGeom>
                  <a:rect b="b" l="l" r="r" t="t"/>
                  <a:pathLst>
                    <a:path extrusionOk="0" h="8063" w="16289">
                      <a:moveTo>
                        <a:pt x="10802" y="1"/>
                      </a:moveTo>
                      <a:cubicBezTo>
                        <a:pt x="6725" y="1"/>
                        <a:pt x="144" y="1598"/>
                        <a:pt x="144" y="1598"/>
                      </a:cubicBezTo>
                      <a:cubicBezTo>
                        <a:pt x="144" y="1621"/>
                        <a:pt x="132" y="1657"/>
                        <a:pt x="132" y="1693"/>
                      </a:cubicBezTo>
                      <a:cubicBezTo>
                        <a:pt x="132" y="1752"/>
                        <a:pt x="108" y="1836"/>
                        <a:pt x="108" y="1907"/>
                      </a:cubicBezTo>
                      <a:cubicBezTo>
                        <a:pt x="1" y="2943"/>
                        <a:pt x="60" y="3979"/>
                        <a:pt x="274" y="5003"/>
                      </a:cubicBezTo>
                      <a:cubicBezTo>
                        <a:pt x="5644" y="5205"/>
                        <a:pt x="7430" y="8063"/>
                        <a:pt x="7430" y="8063"/>
                      </a:cubicBezTo>
                      <a:lnTo>
                        <a:pt x="7906" y="8051"/>
                      </a:lnTo>
                      <a:lnTo>
                        <a:pt x="9323" y="7979"/>
                      </a:lnTo>
                      <a:lnTo>
                        <a:pt x="10919" y="7908"/>
                      </a:lnTo>
                      <a:lnTo>
                        <a:pt x="13276" y="7801"/>
                      </a:lnTo>
                      <a:cubicBezTo>
                        <a:pt x="13443" y="5336"/>
                        <a:pt x="15645" y="4539"/>
                        <a:pt x="16205" y="4169"/>
                      </a:cubicBezTo>
                      <a:cubicBezTo>
                        <a:pt x="16288" y="3550"/>
                        <a:pt x="15395" y="1407"/>
                        <a:pt x="13324" y="395"/>
                      </a:cubicBezTo>
                      <a:cubicBezTo>
                        <a:pt x="13086" y="276"/>
                        <a:pt x="12824" y="205"/>
                        <a:pt x="12574" y="145"/>
                      </a:cubicBezTo>
                      <a:cubicBezTo>
                        <a:pt x="12078" y="44"/>
                        <a:pt x="11474" y="1"/>
                        <a:pt x="1080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7" name="Google Shape;1027;p48"/>
                <p:cNvSpPr/>
                <p:nvPr/>
              </p:nvSpPr>
              <p:spPr>
                <a:xfrm>
                  <a:off x="-1782467" y="1970215"/>
                  <a:ext cx="439157" cy="349557"/>
                </a:xfrm>
                <a:custGeom>
                  <a:rect b="b" l="l" r="r" t="t"/>
                  <a:pathLst>
                    <a:path extrusionOk="0" h="6644" w="8347">
                      <a:moveTo>
                        <a:pt x="2680" y="0"/>
                      </a:moveTo>
                      <a:lnTo>
                        <a:pt x="132" y="274"/>
                      </a:lnTo>
                      <a:cubicBezTo>
                        <a:pt x="1" y="1369"/>
                        <a:pt x="48" y="2488"/>
                        <a:pt x="274" y="3584"/>
                      </a:cubicBezTo>
                      <a:cubicBezTo>
                        <a:pt x="5644" y="3786"/>
                        <a:pt x="7430" y="6644"/>
                        <a:pt x="7430" y="6644"/>
                      </a:cubicBezTo>
                      <a:lnTo>
                        <a:pt x="7906" y="6632"/>
                      </a:lnTo>
                      <a:lnTo>
                        <a:pt x="8347" y="6489"/>
                      </a:lnTo>
                      <a:cubicBezTo>
                        <a:pt x="7335" y="4810"/>
                        <a:pt x="5466" y="3703"/>
                        <a:pt x="2763" y="3155"/>
                      </a:cubicBezTo>
                      <a:cubicBezTo>
                        <a:pt x="2620" y="2107"/>
                        <a:pt x="2596" y="1048"/>
                        <a:pt x="268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8" name="Google Shape;1028;p48"/>
                <p:cNvSpPr/>
                <p:nvPr/>
              </p:nvSpPr>
              <p:spPr>
                <a:xfrm>
                  <a:off x="-1422913" y="2303199"/>
                  <a:ext cx="370918" cy="213765"/>
                </a:xfrm>
                <a:custGeom>
                  <a:rect b="b" l="l" r="r" t="t"/>
                  <a:pathLst>
                    <a:path extrusionOk="0" h="4063" w="7050">
                      <a:moveTo>
                        <a:pt x="4176" y="1"/>
                      </a:moveTo>
                      <a:cubicBezTo>
                        <a:pt x="2846" y="1"/>
                        <a:pt x="1525" y="72"/>
                        <a:pt x="203" y="208"/>
                      </a:cubicBezTo>
                      <a:cubicBezTo>
                        <a:pt x="156" y="208"/>
                        <a:pt x="120" y="279"/>
                        <a:pt x="108" y="410"/>
                      </a:cubicBezTo>
                      <a:cubicBezTo>
                        <a:pt x="1" y="1065"/>
                        <a:pt x="251" y="3113"/>
                        <a:pt x="513" y="3708"/>
                      </a:cubicBezTo>
                      <a:cubicBezTo>
                        <a:pt x="560" y="3803"/>
                        <a:pt x="596" y="3863"/>
                        <a:pt x="644" y="3863"/>
                      </a:cubicBezTo>
                      <a:cubicBezTo>
                        <a:pt x="1764" y="3981"/>
                        <a:pt x="2888" y="4063"/>
                        <a:pt x="4023" y="4063"/>
                      </a:cubicBezTo>
                      <a:cubicBezTo>
                        <a:pt x="4831" y="4063"/>
                        <a:pt x="5644" y="4021"/>
                        <a:pt x="6466" y="3922"/>
                      </a:cubicBezTo>
                      <a:cubicBezTo>
                        <a:pt x="6525" y="3910"/>
                        <a:pt x="6573" y="3851"/>
                        <a:pt x="6621" y="3744"/>
                      </a:cubicBezTo>
                      <a:cubicBezTo>
                        <a:pt x="6883" y="3101"/>
                        <a:pt x="7049" y="982"/>
                        <a:pt x="6895" y="303"/>
                      </a:cubicBezTo>
                      <a:cubicBezTo>
                        <a:pt x="6871" y="172"/>
                        <a:pt x="6823" y="89"/>
                        <a:pt x="6775" y="89"/>
                      </a:cubicBezTo>
                      <a:cubicBezTo>
                        <a:pt x="6573" y="77"/>
                        <a:pt x="6371" y="65"/>
                        <a:pt x="6168" y="53"/>
                      </a:cubicBezTo>
                      <a:cubicBezTo>
                        <a:pt x="5704" y="29"/>
                        <a:pt x="5228" y="17"/>
                        <a:pt x="4751" y="5"/>
                      </a:cubicBezTo>
                      <a:cubicBezTo>
                        <a:pt x="4559" y="2"/>
                        <a:pt x="4368" y="1"/>
                        <a:pt x="41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9" name="Google Shape;1029;p48"/>
                <p:cNvSpPr/>
                <p:nvPr/>
              </p:nvSpPr>
              <p:spPr>
                <a:xfrm>
                  <a:off x="-1851968" y="1984578"/>
                  <a:ext cx="207977" cy="143001"/>
                </a:xfrm>
                <a:custGeom>
                  <a:rect b="b" l="l" r="r" t="t"/>
                  <a:pathLst>
                    <a:path extrusionOk="0" h="2718" w="3953">
                      <a:moveTo>
                        <a:pt x="2905" y="1"/>
                      </a:moveTo>
                      <a:cubicBezTo>
                        <a:pt x="2143" y="1"/>
                        <a:pt x="1369" y="37"/>
                        <a:pt x="607" y="120"/>
                      </a:cubicBezTo>
                      <a:cubicBezTo>
                        <a:pt x="48" y="668"/>
                        <a:pt x="0" y="1787"/>
                        <a:pt x="560" y="2477"/>
                      </a:cubicBezTo>
                      <a:cubicBezTo>
                        <a:pt x="595" y="2525"/>
                        <a:pt x="643" y="2573"/>
                        <a:pt x="679" y="2608"/>
                      </a:cubicBezTo>
                      <a:lnTo>
                        <a:pt x="726" y="2608"/>
                      </a:lnTo>
                      <a:cubicBezTo>
                        <a:pt x="1362" y="2681"/>
                        <a:pt x="2006" y="2718"/>
                        <a:pt x="2652" y="2718"/>
                      </a:cubicBezTo>
                      <a:cubicBezTo>
                        <a:pt x="2744" y="2718"/>
                        <a:pt x="2837" y="2717"/>
                        <a:pt x="2929" y="2716"/>
                      </a:cubicBezTo>
                      <a:cubicBezTo>
                        <a:pt x="3631" y="2489"/>
                        <a:pt x="3953" y="1763"/>
                        <a:pt x="3858" y="1108"/>
                      </a:cubicBezTo>
                      <a:cubicBezTo>
                        <a:pt x="3822" y="775"/>
                        <a:pt x="3655" y="465"/>
                        <a:pt x="3405" y="251"/>
                      </a:cubicBezTo>
                      <a:cubicBezTo>
                        <a:pt x="3262" y="132"/>
                        <a:pt x="3096" y="49"/>
                        <a:pt x="290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0" name="Google Shape;1030;p48"/>
                <p:cNvSpPr/>
                <p:nvPr/>
              </p:nvSpPr>
              <p:spPr>
                <a:xfrm>
                  <a:off x="-1851968" y="1984473"/>
                  <a:ext cx="179198" cy="135477"/>
                </a:xfrm>
                <a:custGeom>
                  <a:rect b="b" l="l" r="r" t="t"/>
                  <a:pathLst>
                    <a:path extrusionOk="0" h="2575" w="3406">
                      <a:moveTo>
                        <a:pt x="2627" y="1"/>
                      </a:moveTo>
                      <a:cubicBezTo>
                        <a:pt x="1953" y="1"/>
                        <a:pt x="1286" y="37"/>
                        <a:pt x="619" y="110"/>
                      </a:cubicBezTo>
                      <a:cubicBezTo>
                        <a:pt x="48" y="670"/>
                        <a:pt x="0" y="1789"/>
                        <a:pt x="572" y="2479"/>
                      </a:cubicBezTo>
                      <a:cubicBezTo>
                        <a:pt x="655" y="2539"/>
                        <a:pt x="750" y="2575"/>
                        <a:pt x="869" y="2575"/>
                      </a:cubicBezTo>
                      <a:cubicBezTo>
                        <a:pt x="1107" y="2551"/>
                        <a:pt x="1238" y="2265"/>
                        <a:pt x="1298" y="2027"/>
                      </a:cubicBezTo>
                      <a:cubicBezTo>
                        <a:pt x="1405" y="1503"/>
                        <a:pt x="1405" y="955"/>
                        <a:pt x="1298" y="432"/>
                      </a:cubicBezTo>
                      <a:cubicBezTo>
                        <a:pt x="1988" y="348"/>
                        <a:pt x="2703" y="289"/>
                        <a:pt x="3405" y="253"/>
                      </a:cubicBezTo>
                      <a:cubicBezTo>
                        <a:pt x="3262" y="134"/>
                        <a:pt x="3096" y="51"/>
                        <a:pt x="2917" y="3"/>
                      </a:cubicBezTo>
                      <a:cubicBezTo>
                        <a:pt x="2820" y="1"/>
                        <a:pt x="2724" y="1"/>
                        <a:pt x="2627" y="1"/>
                      </a:cubicBezTo>
                      <a:close/>
                    </a:path>
                  </a:pathLst>
                </a:custGeom>
                <a:solidFill>
                  <a:srgbClr val="75598F">
                    <a:alpha val="174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1" name="Google Shape;1031;p48"/>
                <p:cNvSpPr/>
                <p:nvPr/>
              </p:nvSpPr>
              <p:spPr>
                <a:xfrm>
                  <a:off x="-1825557" y="2028562"/>
                  <a:ext cx="19993" cy="47193"/>
                </a:xfrm>
                <a:custGeom>
                  <a:rect b="b" l="l" r="r" t="t"/>
                  <a:pathLst>
                    <a:path extrusionOk="0" h="897" w="380">
                      <a:moveTo>
                        <a:pt x="119" y="0"/>
                      </a:moveTo>
                      <a:cubicBezTo>
                        <a:pt x="1" y="0"/>
                        <a:pt x="7" y="896"/>
                        <a:pt x="195" y="896"/>
                      </a:cubicBezTo>
                      <a:cubicBezTo>
                        <a:pt x="233" y="896"/>
                        <a:pt x="278" y="860"/>
                        <a:pt x="331" y="772"/>
                      </a:cubicBezTo>
                      <a:cubicBezTo>
                        <a:pt x="367" y="701"/>
                        <a:pt x="379" y="629"/>
                        <a:pt x="367" y="558"/>
                      </a:cubicBezTo>
                      <a:cubicBezTo>
                        <a:pt x="367" y="344"/>
                        <a:pt x="284" y="153"/>
                        <a:pt x="141" y="10"/>
                      </a:cubicBezTo>
                      <a:cubicBezTo>
                        <a:pt x="133" y="4"/>
                        <a:pt x="126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2" name="Google Shape;1032;p48"/>
                <p:cNvSpPr/>
                <p:nvPr/>
              </p:nvSpPr>
              <p:spPr>
                <a:xfrm>
                  <a:off x="-1818191" y="2175666"/>
                  <a:ext cx="270060" cy="380915"/>
                </a:xfrm>
                <a:custGeom>
                  <a:rect b="b" l="l" r="r" t="t"/>
                  <a:pathLst>
                    <a:path extrusionOk="0" h="7240" w="5133">
                      <a:moveTo>
                        <a:pt x="4763" y="0"/>
                      </a:moveTo>
                      <a:lnTo>
                        <a:pt x="4097" y="107"/>
                      </a:lnTo>
                      <a:cubicBezTo>
                        <a:pt x="4787" y="3596"/>
                        <a:pt x="3406" y="5953"/>
                        <a:pt x="1" y="7239"/>
                      </a:cubicBezTo>
                      <a:lnTo>
                        <a:pt x="1525" y="7025"/>
                      </a:lnTo>
                      <a:cubicBezTo>
                        <a:pt x="1525" y="7025"/>
                        <a:pt x="3609" y="6430"/>
                        <a:pt x="3930" y="5644"/>
                      </a:cubicBezTo>
                      <a:cubicBezTo>
                        <a:pt x="4263" y="4858"/>
                        <a:pt x="5049" y="3751"/>
                        <a:pt x="5097" y="2894"/>
                      </a:cubicBezTo>
                      <a:cubicBezTo>
                        <a:pt x="5133" y="2036"/>
                        <a:pt x="4763" y="0"/>
                        <a:pt x="47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" name="Google Shape;1033;p48"/>
                <p:cNvSpPr/>
                <p:nvPr/>
              </p:nvSpPr>
              <p:spPr>
                <a:xfrm>
                  <a:off x="-1739220" y="2175035"/>
                  <a:ext cx="327671" cy="430370"/>
                </a:xfrm>
                <a:custGeom>
                  <a:rect b="b" l="l" r="r" t="t"/>
                  <a:pathLst>
                    <a:path extrusionOk="0" h="8180" w="6228">
                      <a:moveTo>
                        <a:pt x="3227" y="0"/>
                      </a:moveTo>
                      <a:lnTo>
                        <a:pt x="3227" y="0"/>
                      </a:lnTo>
                      <a:cubicBezTo>
                        <a:pt x="3310" y="381"/>
                        <a:pt x="3358" y="786"/>
                        <a:pt x="3358" y="1191"/>
                      </a:cubicBezTo>
                      <a:cubicBezTo>
                        <a:pt x="3334" y="1965"/>
                        <a:pt x="3239" y="2751"/>
                        <a:pt x="3072" y="3513"/>
                      </a:cubicBezTo>
                      <a:cubicBezTo>
                        <a:pt x="2929" y="4203"/>
                        <a:pt x="2655" y="4870"/>
                        <a:pt x="2250" y="5442"/>
                      </a:cubicBezTo>
                      <a:cubicBezTo>
                        <a:pt x="1703" y="6192"/>
                        <a:pt x="834" y="6632"/>
                        <a:pt x="0" y="7037"/>
                      </a:cubicBezTo>
                      <a:cubicBezTo>
                        <a:pt x="107" y="7466"/>
                        <a:pt x="310" y="7859"/>
                        <a:pt x="619" y="8180"/>
                      </a:cubicBezTo>
                      <a:cubicBezTo>
                        <a:pt x="1989" y="7537"/>
                        <a:pt x="3120" y="6442"/>
                        <a:pt x="4013" y="5215"/>
                      </a:cubicBezTo>
                      <a:cubicBezTo>
                        <a:pt x="4310" y="4811"/>
                        <a:pt x="4572" y="4406"/>
                        <a:pt x="4822" y="4001"/>
                      </a:cubicBezTo>
                      <a:cubicBezTo>
                        <a:pt x="5334" y="3144"/>
                        <a:pt x="5799" y="2263"/>
                        <a:pt x="6227" y="1358"/>
                      </a:cubicBezTo>
                      <a:cubicBezTo>
                        <a:pt x="5394" y="727"/>
                        <a:pt x="4346" y="143"/>
                        <a:pt x="322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4" name="Google Shape;1034;p48"/>
                <p:cNvSpPr/>
                <p:nvPr/>
              </p:nvSpPr>
              <p:spPr>
                <a:xfrm>
                  <a:off x="-1818770" y="2545217"/>
                  <a:ext cx="112170" cy="65240"/>
                </a:xfrm>
                <a:custGeom>
                  <a:rect b="b" l="l" r="r" t="t"/>
                  <a:pathLst>
                    <a:path extrusionOk="0" h="1240" w="2132">
                      <a:moveTo>
                        <a:pt x="2131" y="1144"/>
                      </a:moveTo>
                      <a:lnTo>
                        <a:pt x="631" y="1239"/>
                      </a:lnTo>
                      <a:lnTo>
                        <a:pt x="0" y="203"/>
                      </a:lnTo>
                      <a:lnTo>
                        <a:pt x="15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5" name="Google Shape;1035;p48"/>
                <p:cNvSpPr/>
                <p:nvPr/>
              </p:nvSpPr>
              <p:spPr>
                <a:xfrm>
                  <a:off x="-1808773" y="2267738"/>
                  <a:ext cx="246858" cy="327039"/>
                </a:xfrm>
                <a:custGeom>
                  <a:rect b="b" l="l" r="r" t="t"/>
                  <a:pathLst>
                    <a:path extrusionOk="0" h="6216" w="4692">
                      <a:moveTo>
                        <a:pt x="4632" y="1"/>
                      </a:moveTo>
                      <a:cubicBezTo>
                        <a:pt x="4632" y="1"/>
                        <a:pt x="4584" y="1620"/>
                        <a:pt x="4108" y="2632"/>
                      </a:cubicBezTo>
                      <a:cubicBezTo>
                        <a:pt x="3513" y="3834"/>
                        <a:pt x="2477" y="4775"/>
                        <a:pt x="1227" y="5251"/>
                      </a:cubicBezTo>
                      <a:lnTo>
                        <a:pt x="1" y="5454"/>
                      </a:lnTo>
                      <a:lnTo>
                        <a:pt x="1286" y="5406"/>
                      </a:lnTo>
                      <a:lnTo>
                        <a:pt x="1858" y="6216"/>
                      </a:lnTo>
                      <a:lnTo>
                        <a:pt x="1453" y="5287"/>
                      </a:lnTo>
                      <a:cubicBezTo>
                        <a:pt x="1453" y="5287"/>
                        <a:pt x="3465" y="4477"/>
                        <a:pt x="4203" y="2679"/>
                      </a:cubicBezTo>
                      <a:cubicBezTo>
                        <a:pt x="4537" y="1822"/>
                        <a:pt x="4692" y="917"/>
                        <a:pt x="4632" y="1"/>
                      </a:cubicBezTo>
                      <a:close/>
                    </a:path>
                  </a:pathLst>
                </a:custGeom>
                <a:solidFill>
                  <a:srgbClr val="FFEED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6" name="Google Shape;1036;p48"/>
                <p:cNvSpPr/>
                <p:nvPr/>
              </p:nvSpPr>
              <p:spPr>
                <a:xfrm>
                  <a:off x="-1569492" y="2174404"/>
                  <a:ext cx="157943" cy="211134"/>
                </a:xfrm>
                <a:custGeom>
                  <a:rect b="b" l="l" r="r" t="t"/>
                  <a:pathLst>
                    <a:path extrusionOk="0" h="4013" w="3002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84" y="393"/>
                        <a:pt x="132" y="798"/>
                        <a:pt x="132" y="1191"/>
                      </a:cubicBezTo>
                      <a:lnTo>
                        <a:pt x="144" y="1191"/>
                      </a:lnTo>
                      <a:cubicBezTo>
                        <a:pt x="249" y="1171"/>
                        <a:pt x="354" y="1158"/>
                        <a:pt x="456" y="1158"/>
                      </a:cubicBezTo>
                      <a:cubicBezTo>
                        <a:pt x="655" y="1158"/>
                        <a:pt x="843" y="1208"/>
                        <a:pt x="1001" y="1358"/>
                      </a:cubicBezTo>
                      <a:cubicBezTo>
                        <a:pt x="1287" y="1620"/>
                        <a:pt x="1358" y="2036"/>
                        <a:pt x="1406" y="2417"/>
                      </a:cubicBezTo>
                      <a:cubicBezTo>
                        <a:pt x="1477" y="2953"/>
                        <a:pt x="1537" y="3477"/>
                        <a:pt x="1596" y="4013"/>
                      </a:cubicBezTo>
                      <a:cubicBezTo>
                        <a:pt x="2108" y="3156"/>
                        <a:pt x="2573" y="2275"/>
                        <a:pt x="3001" y="1370"/>
                      </a:cubicBezTo>
                      <a:cubicBezTo>
                        <a:pt x="2168" y="739"/>
                        <a:pt x="1120" y="155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7" name="Google Shape;1037;p48"/>
                <p:cNvSpPr/>
                <p:nvPr/>
              </p:nvSpPr>
              <p:spPr>
                <a:xfrm>
                  <a:off x="-1515616" y="1984315"/>
                  <a:ext cx="464253" cy="235599"/>
                </a:xfrm>
                <a:custGeom>
                  <a:rect b="b" l="l" r="r" t="t"/>
                  <a:pathLst>
                    <a:path extrusionOk="0" h="4478" w="8824">
                      <a:moveTo>
                        <a:pt x="4764" y="1"/>
                      </a:moveTo>
                      <a:cubicBezTo>
                        <a:pt x="3463" y="1"/>
                        <a:pt x="2164" y="221"/>
                        <a:pt x="929" y="661"/>
                      </a:cubicBezTo>
                      <a:cubicBezTo>
                        <a:pt x="501" y="816"/>
                        <a:pt x="1" y="1101"/>
                        <a:pt x="25" y="1554"/>
                      </a:cubicBezTo>
                      <a:cubicBezTo>
                        <a:pt x="36" y="1970"/>
                        <a:pt x="465" y="2220"/>
                        <a:pt x="834" y="2387"/>
                      </a:cubicBezTo>
                      <a:cubicBezTo>
                        <a:pt x="1882" y="2875"/>
                        <a:pt x="3108" y="3280"/>
                        <a:pt x="4073" y="3911"/>
                      </a:cubicBezTo>
                      <a:cubicBezTo>
                        <a:pt x="4575" y="4238"/>
                        <a:pt x="5004" y="4478"/>
                        <a:pt x="5494" y="4478"/>
                      </a:cubicBezTo>
                      <a:cubicBezTo>
                        <a:pt x="5770" y="4478"/>
                        <a:pt x="6067" y="4401"/>
                        <a:pt x="6406" y="4221"/>
                      </a:cubicBezTo>
                      <a:cubicBezTo>
                        <a:pt x="7085" y="3875"/>
                        <a:pt x="7573" y="3280"/>
                        <a:pt x="8049" y="2685"/>
                      </a:cubicBezTo>
                      <a:cubicBezTo>
                        <a:pt x="8418" y="2209"/>
                        <a:pt x="8823" y="1613"/>
                        <a:pt x="8585" y="1066"/>
                      </a:cubicBezTo>
                      <a:cubicBezTo>
                        <a:pt x="8395" y="613"/>
                        <a:pt x="7871" y="423"/>
                        <a:pt x="7394" y="304"/>
                      </a:cubicBezTo>
                      <a:cubicBezTo>
                        <a:pt x="6529" y="102"/>
                        <a:pt x="5646" y="1"/>
                        <a:pt x="476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48"/>
                <p:cNvSpPr/>
                <p:nvPr/>
              </p:nvSpPr>
              <p:spPr>
                <a:xfrm>
                  <a:off x="-1483049" y="2009674"/>
                  <a:ext cx="407221" cy="202874"/>
                </a:xfrm>
                <a:custGeom>
                  <a:rect b="b" l="l" r="r" t="t"/>
                  <a:pathLst>
                    <a:path extrusionOk="0" h="3856" w="7740">
                      <a:moveTo>
                        <a:pt x="4166" y="0"/>
                      </a:moveTo>
                      <a:cubicBezTo>
                        <a:pt x="3434" y="0"/>
                        <a:pt x="2704" y="80"/>
                        <a:pt x="1989" y="238"/>
                      </a:cubicBezTo>
                      <a:cubicBezTo>
                        <a:pt x="1596" y="322"/>
                        <a:pt x="1191" y="429"/>
                        <a:pt x="810" y="572"/>
                      </a:cubicBezTo>
                      <a:cubicBezTo>
                        <a:pt x="429" y="703"/>
                        <a:pt x="1" y="953"/>
                        <a:pt x="13" y="1346"/>
                      </a:cubicBezTo>
                      <a:cubicBezTo>
                        <a:pt x="37" y="1691"/>
                        <a:pt x="406" y="1917"/>
                        <a:pt x="739" y="2060"/>
                      </a:cubicBezTo>
                      <a:cubicBezTo>
                        <a:pt x="1418" y="2381"/>
                        <a:pt x="2192" y="2643"/>
                        <a:pt x="2894" y="2989"/>
                      </a:cubicBezTo>
                      <a:cubicBezTo>
                        <a:pt x="3132" y="3108"/>
                        <a:pt x="3358" y="3227"/>
                        <a:pt x="3573" y="3370"/>
                      </a:cubicBezTo>
                      <a:cubicBezTo>
                        <a:pt x="4016" y="3647"/>
                        <a:pt x="4397" y="3856"/>
                        <a:pt x="4829" y="3856"/>
                      </a:cubicBezTo>
                      <a:cubicBezTo>
                        <a:pt x="5047" y="3856"/>
                        <a:pt x="5278" y="3803"/>
                        <a:pt x="5537" y="3679"/>
                      </a:cubicBezTo>
                      <a:cubicBezTo>
                        <a:pt x="5573" y="3667"/>
                        <a:pt x="5597" y="3655"/>
                        <a:pt x="5632" y="3643"/>
                      </a:cubicBezTo>
                      <a:cubicBezTo>
                        <a:pt x="6216" y="3334"/>
                        <a:pt x="6645" y="2822"/>
                        <a:pt x="7061" y="2310"/>
                      </a:cubicBezTo>
                      <a:cubicBezTo>
                        <a:pt x="7395" y="1905"/>
                        <a:pt x="7740" y="1393"/>
                        <a:pt x="7537" y="917"/>
                      </a:cubicBezTo>
                      <a:cubicBezTo>
                        <a:pt x="7371" y="524"/>
                        <a:pt x="6918" y="357"/>
                        <a:pt x="6502" y="262"/>
                      </a:cubicBezTo>
                      <a:cubicBezTo>
                        <a:pt x="6097" y="167"/>
                        <a:pt x="5680" y="95"/>
                        <a:pt x="5263" y="60"/>
                      </a:cubicBezTo>
                      <a:cubicBezTo>
                        <a:pt x="4898" y="20"/>
                        <a:pt x="4532" y="0"/>
                        <a:pt x="41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1039" name="Google Shape;1039;p48"/>
              <p:cNvPicPr preferRelativeResize="0"/>
              <p:nvPr/>
            </p:nvPicPr>
            <p:blipFill rotWithShape="1">
              <a:blip r:embed="rId3">
                <a:alphaModFix amt="70000"/>
              </a:blip>
              <a:srcRect b="28037" l="35445" r="34000" t="29584"/>
              <a:stretch/>
            </p:blipFill>
            <p:spPr>
              <a:xfrm rot="1235309">
                <a:off x="-4135435" y="2479379"/>
                <a:ext cx="737861" cy="5761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0" name="Google Shape;1040;p48"/>
            <p:cNvGrpSpPr/>
            <p:nvPr/>
          </p:nvGrpSpPr>
          <p:grpSpPr>
            <a:xfrm flipH="1">
              <a:off x="392417" y="2977448"/>
              <a:ext cx="513122" cy="598993"/>
              <a:chOff x="6979810" y="1209041"/>
              <a:chExt cx="686911" cy="801865"/>
            </a:xfrm>
          </p:grpSpPr>
          <p:grpSp>
            <p:nvGrpSpPr>
              <p:cNvPr id="1041" name="Google Shape;1041;p48"/>
              <p:cNvGrpSpPr/>
              <p:nvPr/>
            </p:nvGrpSpPr>
            <p:grpSpPr>
              <a:xfrm>
                <a:off x="7161485" y="1209041"/>
                <a:ext cx="505236" cy="449542"/>
                <a:chOff x="4058800" y="1944400"/>
                <a:chExt cx="179825" cy="160025"/>
              </a:xfrm>
            </p:grpSpPr>
            <p:sp>
              <p:nvSpPr>
                <p:cNvPr id="1042" name="Google Shape;1042;p48"/>
                <p:cNvSpPr/>
                <p:nvPr/>
              </p:nvSpPr>
              <p:spPr>
                <a:xfrm>
                  <a:off x="4058800" y="1944400"/>
                  <a:ext cx="179825" cy="160025"/>
                </a:xfrm>
                <a:custGeom>
                  <a:rect b="b" l="l" r="r" t="t"/>
                  <a:pathLst>
                    <a:path extrusionOk="0" h="6401" w="7193">
                      <a:moveTo>
                        <a:pt x="4028" y="1"/>
                      </a:moveTo>
                      <a:cubicBezTo>
                        <a:pt x="2042" y="1"/>
                        <a:pt x="1" y="1581"/>
                        <a:pt x="1014" y="4168"/>
                      </a:cubicBezTo>
                      <a:cubicBezTo>
                        <a:pt x="1518" y="5461"/>
                        <a:pt x="2664" y="6400"/>
                        <a:pt x="3953" y="6400"/>
                      </a:cubicBezTo>
                      <a:cubicBezTo>
                        <a:pt x="4338" y="6400"/>
                        <a:pt x="4736" y="6316"/>
                        <a:pt x="5133" y="6133"/>
                      </a:cubicBezTo>
                      <a:cubicBezTo>
                        <a:pt x="6360" y="5549"/>
                        <a:pt x="7193" y="4180"/>
                        <a:pt x="7086" y="2823"/>
                      </a:cubicBezTo>
                      <a:cubicBezTo>
                        <a:pt x="6934" y="864"/>
                        <a:pt x="5496" y="1"/>
                        <a:pt x="40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48"/>
                <p:cNvSpPr/>
                <p:nvPr/>
              </p:nvSpPr>
              <p:spPr>
                <a:xfrm>
                  <a:off x="4163225" y="1956575"/>
                  <a:ext cx="35525" cy="19275"/>
                </a:xfrm>
                <a:custGeom>
                  <a:rect b="b" l="l" r="r" t="t"/>
                  <a:pathLst>
                    <a:path extrusionOk="0" h="771" w="1421">
                      <a:moveTo>
                        <a:pt x="575" y="1"/>
                      </a:moveTo>
                      <a:cubicBezTo>
                        <a:pt x="0" y="1"/>
                        <a:pt x="426" y="771"/>
                        <a:pt x="1035" y="771"/>
                      </a:cubicBezTo>
                      <a:cubicBezTo>
                        <a:pt x="1102" y="771"/>
                        <a:pt x="1172" y="761"/>
                        <a:pt x="1242" y="741"/>
                      </a:cubicBezTo>
                      <a:cubicBezTo>
                        <a:pt x="1290" y="729"/>
                        <a:pt x="1325" y="705"/>
                        <a:pt x="1361" y="681"/>
                      </a:cubicBezTo>
                      <a:cubicBezTo>
                        <a:pt x="1409" y="621"/>
                        <a:pt x="1421" y="550"/>
                        <a:pt x="1385" y="490"/>
                      </a:cubicBezTo>
                      <a:cubicBezTo>
                        <a:pt x="1373" y="467"/>
                        <a:pt x="1361" y="443"/>
                        <a:pt x="1349" y="407"/>
                      </a:cubicBezTo>
                      <a:cubicBezTo>
                        <a:pt x="1266" y="264"/>
                        <a:pt x="1147" y="157"/>
                        <a:pt x="1004" y="86"/>
                      </a:cubicBezTo>
                      <a:cubicBezTo>
                        <a:pt x="885" y="38"/>
                        <a:pt x="754" y="2"/>
                        <a:pt x="623" y="2"/>
                      </a:cubicBezTo>
                      <a:cubicBezTo>
                        <a:pt x="606" y="1"/>
                        <a:pt x="590" y="1"/>
                        <a:pt x="57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48"/>
                <p:cNvSpPr/>
                <p:nvPr/>
              </p:nvSpPr>
              <p:spPr>
                <a:xfrm>
                  <a:off x="4093506" y="1949753"/>
                  <a:ext cx="133675" cy="116875"/>
                </a:xfrm>
                <a:custGeom>
                  <a:rect b="b" l="l" r="r" t="t"/>
                  <a:pathLst>
                    <a:path extrusionOk="0" h="4675" w="5347">
                      <a:moveTo>
                        <a:pt x="2521" y="1"/>
                      </a:moveTo>
                      <a:cubicBezTo>
                        <a:pt x="1653" y="1"/>
                        <a:pt x="775" y="261"/>
                        <a:pt x="238" y="1004"/>
                      </a:cubicBezTo>
                      <a:cubicBezTo>
                        <a:pt x="0" y="1338"/>
                        <a:pt x="131" y="2004"/>
                        <a:pt x="203" y="2385"/>
                      </a:cubicBezTo>
                      <a:cubicBezTo>
                        <a:pt x="286" y="2862"/>
                        <a:pt x="500" y="3314"/>
                        <a:pt x="822" y="3695"/>
                      </a:cubicBezTo>
                      <a:cubicBezTo>
                        <a:pt x="1416" y="4327"/>
                        <a:pt x="2241" y="4674"/>
                        <a:pt x="3092" y="4674"/>
                      </a:cubicBezTo>
                      <a:cubicBezTo>
                        <a:pt x="3299" y="4674"/>
                        <a:pt x="3508" y="4654"/>
                        <a:pt x="3715" y="4612"/>
                      </a:cubicBezTo>
                      <a:cubicBezTo>
                        <a:pt x="4203" y="4540"/>
                        <a:pt x="4644" y="4290"/>
                        <a:pt x="4965" y="3909"/>
                      </a:cubicBezTo>
                      <a:cubicBezTo>
                        <a:pt x="5334" y="3421"/>
                        <a:pt x="5346" y="2754"/>
                        <a:pt x="5263" y="2147"/>
                      </a:cubicBezTo>
                      <a:cubicBezTo>
                        <a:pt x="5203" y="1707"/>
                        <a:pt x="5049" y="1302"/>
                        <a:pt x="4810" y="933"/>
                      </a:cubicBezTo>
                      <a:cubicBezTo>
                        <a:pt x="4441" y="433"/>
                        <a:pt x="3822" y="135"/>
                        <a:pt x="3203" y="52"/>
                      </a:cubicBezTo>
                      <a:cubicBezTo>
                        <a:pt x="2981" y="19"/>
                        <a:pt x="2751" y="1"/>
                        <a:pt x="2521" y="1"/>
                      </a:cubicBezTo>
                      <a:close/>
                    </a:path>
                  </a:pathLst>
                </a:custGeom>
                <a:solidFill>
                  <a:srgbClr val="FFF8E5">
                    <a:alpha val="29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45" name="Google Shape;1045;p48"/>
              <p:cNvGrpSpPr/>
              <p:nvPr/>
            </p:nvGrpSpPr>
            <p:grpSpPr>
              <a:xfrm>
                <a:off x="6979810" y="1772677"/>
                <a:ext cx="267741" cy="238229"/>
                <a:chOff x="4058800" y="1944400"/>
                <a:chExt cx="179825" cy="160025"/>
              </a:xfrm>
            </p:grpSpPr>
            <p:sp>
              <p:nvSpPr>
                <p:cNvPr id="1046" name="Google Shape;1046;p48"/>
                <p:cNvSpPr/>
                <p:nvPr/>
              </p:nvSpPr>
              <p:spPr>
                <a:xfrm>
                  <a:off x="4058800" y="1944400"/>
                  <a:ext cx="179825" cy="160025"/>
                </a:xfrm>
                <a:custGeom>
                  <a:rect b="b" l="l" r="r" t="t"/>
                  <a:pathLst>
                    <a:path extrusionOk="0" h="6401" w="7193">
                      <a:moveTo>
                        <a:pt x="4028" y="1"/>
                      </a:moveTo>
                      <a:cubicBezTo>
                        <a:pt x="2042" y="1"/>
                        <a:pt x="1" y="1581"/>
                        <a:pt x="1014" y="4168"/>
                      </a:cubicBezTo>
                      <a:cubicBezTo>
                        <a:pt x="1518" y="5461"/>
                        <a:pt x="2664" y="6400"/>
                        <a:pt x="3953" y="6400"/>
                      </a:cubicBezTo>
                      <a:cubicBezTo>
                        <a:pt x="4338" y="6400"/>
                        <a:pt x="4736" y="6316"/>
                        <a:pt x="5133" y="6133"/>
                      </a:cubicBezTo>
                      <a:cubicBezTo>
                        <a:pt x="6360" y="5549"/>
                        <a:pt x="7193" y="4180"/>
                        <a:pt x="7086" y="2823"/>
                      </a:cubicBezTo>
                      <a:cubicBezTo>
                        <a:pt x="6934" y="864"/>
                        <a:pt x="5496" y="1"/>
                        <a:pt x="40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Google Shape;1047;p48"/>
                <p:cNvSpPr/>
                <p:nvPr/>
              </p:nvSpPr>
              <p:spPr>
                <a:xfrm>
                  <a:off x="4163225" y="1956575"/>
                  <a:ext cx="35525" cy="19275"/>
                </a:xfrm>
                <a:custGeom>
                  <a:rect b="b" l="l" r="r" t="t"/>
                  <a:pathLst>
                    <a:path extrusionOk="0" h="771" w="1421">
                      <a:moveTo>
                        <a:pt x="575" y="1"/>
                      </a:moveTo>
                      <a:cubicBezTo>
                        <a:pt x="0" y="1"/>
                        <a:pt x="426" y="771"/>
                        <a:pt x="1035" y="771"/>
                      </a:cubicBezTo>
                      <a:cubicBezTo>
                        <a:pt x="1102" y="771"/>
                        <a:pt x="1172" y="761"/>
                        <a:pt x="1242" y="741"/>
                      </a:cubicBezTo>
                      <a:cubicBezTo>
                        <a:pt x="1290" y="729"/>
                        <a:pt x="1325" y="705"/>
                        <a:pt x="1361" y="681"/>
                      </a:cubicBezTo>
                      <a:cubicBezTo>
                        <a:pt x="1409" y="621"/>
                        <a:pt x="1421" y="550"/>
                        <a:pt x="1385" y="490"/>
                      </a:cubicBezTo>
                      <a:cubicBezTo>
                        <a:pt x="1373" y="467"/>
                        <a:pt x="1361" y="443"/>
                        <a:pt x="1349" y="407"/>
                      </a:cubicBezTo>
                      <a:cubicBezTo>
                        <a:pt x="1266" y="264"/>
                        <a:pt x="1147" y="157"/>
                        <a:pt x="1004" y="86"/>
                      </a:cubicBezTo>
                      <a:cubicBezTo>
                        <a:pt x="885" y="38"/>
                        <a:pt x="754" y="2"/>
                        <a:pt x="623" y="2"/>
                      </a:cubicBezTo>
                      <a:cubicBezTo>
                        <a:pt x="606" y="1"/>
                        <a:pt x="590" y="1"/>
                        <a:pt x="57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8" name="Google Shape;1048;p48"/>
                <p:cNvSpPr/>
                <p:nvPr/>
              </p:nvSpPr>
              <p:spPr>
                <a:xfrm>
                  <a:off x="4093506" y="1949753"/>
                  <a:ext cx="133675" cy="116875"/>
                </a:xfrm>
                <a:custGeom>
                  <a:rect b="b" l="l" r="r" t="t"/>
                  <a:pathLst>
                    <a:path extrusionOk="0" h="4675" w="5347">
                      <a:moveTo>
                        <a:pt x="2521" y="1"/>
                      </a:moveTo>
                      <a:cubicBezTo>
                        <a:pt x="1653" y="1"/>
                        <a:pt x="775" y="261"/>
                        <a:pt x="238" y="1004"/>
                      </a:cubicBezTo>
                      <a:cubicBezTo>
                        <a:pt x="0" y="1338"/>
                        <a:pt x="131" y="2004"/>
                        <a:pt x="203" y="2385"/>
                      </a:cubicBezTo>
                      <a:cubicBezTo>
                        <a:pt x="286" y="2862"/>
                        <a:pt x="500" y="3314"/>
                        <a:pt x="822" y="3695"/>
                      </a:cubicBezTo>
                      <a:cubicBezTo>
                        <a:pt x="1416" y="4327"/>
                        <a:pt x="2241" y="4674"/>
                        <a:pt x="3092" y="4674"/>
                      </a:cubicBezTo>
                      <a:cubicBezTo>
                        <a:pt x="3299" y="4674"/>
                        <a:pt x="3508" y="4654"/>
                        <a:pt x="3715" y="4612"/>
                      </a:cubicBezTo>
                      <a:cubicBezTo>
                        <a:pt x="4203" y="4540"/>
                        <a:pt x="4644" y="4290"/>
                        <a:pt x="4965" y="3909"/>
                      </a:cubicBezTo>
                      <a:cubicBezTo>
                        <a:pt x="5334" y="3421"/>
                        <a:pt x="5346" y="2754"/>
                        <a:pt x="5263" y="2147"/>
                      </a:cubicBezTo>
                      <a:cubicBezTo>
                        <a:pt x="5203" y="1707"/>
                        <a:pt x="5049" y="1302"/>
                        <a:pt x="4810" y="933"/>
                      </a:cubicBezTo>
                      <a:cubicBezTo>
                        <a:pt x="4441" y="433"/>
                        <a:pt x="3822" y="135"/>
                        <a:pt x="3203" y="52"/>
                      </a:cubicBezTo>
                      <a:cubicBezTo>
                        <a:pt x="2981" y="19"/>
                        <a:pt x="2751" y="1"/>
                        <a:pt x="2521" y="1"/>
                      </a:cubicBezTo>
                      <a:close/>
                    </a:path>
                  </a:pathLst>
                </a:custGeom>
                <a:solidFill>
                  <a:srgbClr val="FFF8E5">
                    <a:alpha val="29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049" name="Google Shape;1049;p48"/>
          <p:cNvSpPr/>
          <p:nvPr/>
        </p:nvSpPr>
        <p:spPr>
          <a:xfrm>
            <a:off x="1040037" y="2167103"/>
            <a:ext cx="910413" cy="809291"/>
          </a:xfrm>
          <a:custGeom>
            <a:rect b="b" l="l" r="r" t="t"/>
            <a:pathLst>
              <a:path extrusionOk="0" h="20027" w="22528">
                <a:moveTo>
                  <a:pt x="10847" y="1"/>
                </a:moveTo>
                <a:cubicBezTo>
                  <a:pt x="10668" y="2334"/>
                  <a:pt x="10490" y="4668"/>
                  <a:pt x="10311" y="7002"/>
                </a:cubicBezTo>
                <a:cubicBezTo>
                  <a:pt x="10276" y="7490"/>
                  <a:pt x="10228" y="8002"/>
                  <a:pt x="9823" y="8395"/>
                </a:cubicBezTo>
                <a:cubicBezTo>
                  <a:pt x="9359" y="8835"/>
                  <a:pt x="8537" y="8990"/>
                  <a:pt x="7799" y="9097"/>
                </a:cubicBezTo>
                <a:cubicBezTo>
                  <a:pt x="5477" y="9442"/>
                  <a:pt x="3370" y="9633"/>
                  <a:pt x="1072" y="9847"/>
                </a:cubicBezTo>
                <a:cubicBezTo>
                  <a:pt x="715" y="9883"/>
                  <a:pt x="370" y="9907"/>
                  <a:pt x="0" y="9954"/>
                </a:cubicBezTo>
                <a:cubicBezTo>
                  <a:pt x="620" y="10014"/>
                  <a:pt x="1203" y="10061"/>
                  <a:pt x="1763" y="10109"/>
                </a:cubicBezTo>
                <a:cubicBezTo>
                  <a:pt x="4144" y="10311"/>
                  <a:pt x="5894" y="10514"/>
                  <a:pt x="7692" y="10704"/>
                </a:cubicBezTo>
                <a:cubicBezTo>
                  <a:pt x="8454" y="10776"/>
                  <a:pt x="9264" y="10883"/>
                  <a:pt x="9787" y="11312"/>
                </a:cubicBezTo>
                <a:cubicBezTo>
                  <a:pt x="10311" y="11740"/>
                  <a:pt x="10395" y="12324"/>
                  <a:pt x="10466" y="12883"/>
                </a:cubicBezTo>
                <a:cubicBezTo>
                  <a:pt x="10799" y="15300"/>
                  <a:pt x="11335" y="17598"/>
                  <a:pt x="11657" y="20027"/>
                </a:cubicBezTo>
                <a:cubicBezTo>
                  <a:pt x="11835" y="17681"/>
                  <a:pt x="12014" y="15348"/>
                  <a:pt x="12192" y="13014"/>
                </a:cubicBezTo>
                <a:cubicBezTo>
                  <a:pt x="12228" y="12526"/>
                  <a:pt x="12288" y="12014"/>
                  <a:pt x="12681" y="11633"/>
                </a:cubicBezTo>
                <a:cubicBezTo>
                  <a:pt x="13157" y="11181"/>
                  <a:pt x="13967" y="11038"/>
                  <a:pt x="14717" y="10919"/>
                </a:cubicBezTo>
                <a:cubicBezTo>
                  <a:pt x="17038" y="10573"/>
                  <a:pt x="19134" y="10383"/>
                  <a:pt x="21444" y="10169"/>
                </a:cubicBezTo>
                <a:cubicBezTo>
                  <a:pt x="21789" y="10133"/>
                  <a:pt x="22158" y="10097"/>
                  <a:pt x="22527" y="10061"/>
                </a:cubicBezTo>
                <a:lnTo>
                  <a:pt x="20753" y="9907"/>
                </a:lnTo>
                <a:cubicBezTo>
                  <a:pt x="18384" y="9704"/>
                  <a:pt x="16610" y="9502"/>
                  <a:pt x="14812" y="9311"/>
                </a:cubicBezTo>
                <a:cubicBezTo>
                  <a:pt x="14050" y="9240"/>
                  <a:pt x="13240" y="9133"/>
                  <a:pt x="12716" y="8704"/>
                </a:cubicBezTo>
                <a:cubicBezTo>
                  <a:pt x="12192" y="8287"/>
                  <a:pt x="12109" y="7692"/>
                  <a:pt x="12038" y="7144"/>
                </a:cubicBezTo>
                <a:cubicBezTo>
                  <a:pt x="11704" y="4716"/>
                  <a:pt x="11180" y="2418"/>
                  <a:pt x="10847" y="1"/>
                </a:cubicBezTo>
                <a:close/>
              </a:path>
            </a:pathLst>
          </a:custGeom>
          <a:solidFill>
            <a:srgbClr val="75598F">
              <a:alpha val="2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0" name="Google Shape;1050;p48"/>
          <p:cNvGrpSpPr/>
          <p:nvPr/>
        </p:nvGrpSpPr>
        <p:grpSpPr>
          <a:xfrm rot="99685">
            <a:off x="688099" y="2864662"/>
            <a:ext cx="1614267" cy="2108445"/>
            <a:chOff x="-4278332" y="1586045"/>
            <a:chExt cx="1376547" cy="2318078"/>
          </a:xfrm>
        </p:grpSpPr>
        <p:grpSp>
          <p:nvGrpSpPr>
            <p:cNvPr id="1051" name="Google Shape;1051;p48"/>
            <p:cNvGrpSpPr/>
            <p:nvPr/>
          </p:nvGrpSpPr>
          <p:grpSpPr>
            <a:xfrm rot="541197">
              <a:off x="-4113858" y="1654681"/>
              <a:ext cx="1047599" cy="2180806"/>
              <a:chOff x="-1851968" y="1895558"/>
              <a:chExt cx="1205879" cy="2510300"/>
            </a:xfrm>
          </p:grpSpPr>
          <p:sp>
            <p:nvSpPr>
              <p:cNvPr id="1052" name="Google Shape;1052;p48"/>
              <p:cNvSpPr/>
              <p:nvPr/>
            </p:nvSpPr>
            <p:spPr>
              <a:xfrm>
                <a:off x="-1849495" y="2570944"/>
                <a:ext cx="1203406" cy="1834914"/>
              </a:xfrm>
              <a:custGeom>
                <a:rect b="b" l="l" r="r" t="t"/>
                <a:pathLst>
                  <a:path extrusionOk="0" h="34876" w="22873">
                    <a:moveTo>
                      <a:pt x="8657" y="0"/>
                    </a:moveTo>
                    <a:cubicBezTo>
                      <a:pt x="8716" y="536"/>
                      <a:pt x="8740" y="1060"/>
                      <a:pt x="8752" y="1596"/>
                    </a:cubicBezTo>
                    <a:cubicBezTo>
                      <a:pt x="8764" y="3084"/>
                      <a:pt x="8668" y="4679"/>
                      <a:pt x="8633" y="5036"/>
                    </a:cubicBezTo>
                    <a:cubicBezTo>
                      <a:pt x="8335" y="8573"/>
                      <a:pt x="7442" y="12061"/>
                      <a:pt x="5751" y="15192"/>
                    </a:cubicBezTo>
                    <a:cubicBezTo>
                      <a:pt x="4918" y="16752"/>
                      <a:pt x="3823" y="18169"/>
                      <a:pt x="3013" y="19753"/>
                    </a:cubicBezTo>
                    <a:cubicBezTo>
                      <a:pt x="1679" y="22348"/>
                      <a:pt x="1" y="25956"/>
                      <a:pt x="858" y="28956"/>
                    </a:cubicBezTo>
                    <a:cubicBezTo>
                      <a:pt x="1525" y="31266"/>
                      <a:pt x="2727" y="32695"/>
                      <a:pt x="3537" y="33433"/>
                    </a:cubicBezTo>
                    <a:cubicBezTo>
                      <a:pt x="3989" y="33850"/>
                      <a:pt x="4561" y="34135"/>
                      <a:pt x="5168" y="34254"/>
                    </a:cubicBezTo>
                    <a:cubicBezTo>
                      <a:pt x="7399" y="34667"/>
                      <a:pt x="9600" y="34875"/>
                      <a:pt x="11771" y="34875"/>
                    </a:cubicBezTo>
                    <a:cubicBezTo>
                      <a:pt x="13863" y="34875"/>
                      <a:pt x="15928" y="34682"/>
                      <a:pt x="17967" y="34290"/>
                    </a:cubicBezTo>
                    <a:cubicBezTo>
                      <a:pt x="18598" y="34159"/>
                      <a:pt x="19170" y="33861"/>
                      <a:pt x="19634" y="33409"/>
                    </a:cubicBezTo>
                    <a:cubicBezTo>
                      <a:pt x="21468" y="31635"/>
                      <a:pt x="22873" y="29659"/>
                      <a:pt x="22730" y="27003"/>
                    </a:cubicBezTo>
                    <a:cubicBezTo>
                      <a:pt x="22575" y="23955"/>
                      <a:pt x="21206" y="21110"/>
                      <a:pt x="19741" y="18467"/>
                    </a:cubicBezTo>
                    <a:cubicBezTo>
                      <a:pt x="18277" y="15824"/>
                      <a:pt x="16884" y="13121"/>
                      <a:pt x="16038" y="10204"/>
                    </a:cubicBezTo>
                    <a:cubicBezTo>
                      <a:pt x="15538" y="8513"/>
                      <a:pt x="15181" y="6775"/>
                      <a:pt x="14955" y="5025"/>
                    </a:cubicBezTo>
                    <a:cubicBezTo>
                      <a:pt x="14931" y="4846"/>
                      <a:pt x="14848" y="3870"/>
                      <a:pt x="14788" y="2834"/>
                    </a:cubicBezTo>
                    <a:cubicBezTo>
                      <a:pt x="14729" y="1941"/>
                      <a:pt x="14681" y="988"/>
                      <a:pt x="14693" y="453"/>
                    </a:cubicBezTo>
                    <a:cubicBezTo>
                      <a:pt x="14693" y="179"/>
                      <a:pt x="14705" y="0"/>
                      <a:pt x="14753" y="0"/>
                    </a:cubicBezTo>
                    <a:close/>
                  </a:path>
                </a:pathLst>
              </a:custGeom>
              <a:solidFill>
                <a:srgbClr val="C7D2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48"/>
              <p:cNvSpPr/>
              <p:nvPr/>
            </p:nvSpPr>
            <p:spPr>
              <a:xfrm>
                <a:off x="-1394082" y="2570944"/>
                <a:ext cx="322672" cy="157890"/>
              </a:xfrm>
              <a:custGeom>
                <a:rect b="b" l="l" r="r" t="t"/>
                <a:pathLst>
                  <a:path extrusionOk="0" h="3001" w="6133">
                    <a:moveTo>
                      <a:pt x="1" y="0"/>
                    </a:moveTo>
                    <a:cubicBezTo>
                      <a:pt x="60" y="536"/>
                      <a:pt x="96" y="1060"/>
                      <a:pt x="96" y="1596"/>
                    </a:cubicBezTo>
                    <a:cubicBezTo>
                      <a:pt x="203" y="1512"/>
                      <a:pt x="251" y="1369"/>
                      <a:pt x="334" y="1250"/>
                    </a:cubicBezTo>
                    <a:cubicBezTo>
                      <a:pt x="591" y="924"/>
                      <a:pt x="1013" y="836"/>
                      <a:pt x="1414" y="836"/>
                    </a:cubicBezTo>
                    <a:cubicBezTo>
                      <a:pt x="1496" y="836"/>
                      <a:pt x="1577" y="839"/>
                      <a:pt x="1655" y="845"/>
                    </a:cubicBezTo>
                    <a:cubicBezTo>
                      <a:pt x="3370" y="965"/>
                      <a:pt x="4954" y="1738"/>
                      <a:pt x="6108" y="3001"/>
                    </a:cubicBezTo>
                    <a:cubicBezTo>
                      <a:pt x="6120" y="2953"/>
                      <a:pt x="6120" y="2893"/>
                      <a:pt x="6132" y="2834"/>
                    </a:cubicBezTo>
                    <a:cubicBezTo>
                      <a:pt x="6085" y="1941"/>
                      <a:pt x="6025" y="1000"/>
                      <a:pt x="6037" y="453"/>
                    </a:cubicBezTo>
                    <a:cubicBezTo>
                      <a:pt x="5977" y="298"/>
                      <a:pt x="5906" y="143"/>
                      <a:pt x="58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48"/>
              <p:cNvSpPr/>
              <p:nvPr/>
            </p:nvSpPr>
            <p:spPr>
              <a:xfrm>
                <a:off x="-1433541" y="2484360"/>
                <a:ext cx="401591" cy="97123"/>
              </a:xfrm>
              <a:custGeom>
                <a:rect b="b" l="l" r="r" t="t"/>
                <a:pathLst>
                  <a:path extrusionOk="0" h="1846" w="7633">
                    <a:moveTo>
                      <a:pt x="7180" y="1536"/>
                    </a:moveTo>
                    <a:cubicBezTo>
                      <a:pt x="4942" y="1846"/>
                      <a:pt x="2679" y="1846"/>
                      <a:pt x="441" y="1536"/>
                    </a:cubicBezTo>
                    <a:cubicBezTo>
                      <a:pt x="0" y="1536"/>
                      <a:pt x="0" y="0"/>
                      <a:pt x="441" y="0"/>
                    </a:cubicBezTo>
                    <a:lnTo>
                      <a:pt x="7180" y="0"/>
                    </a:lnTo>
                    <a:cubicBezTo>
                      <a:pt x="7609" y="0"/>
                      <a:pt x="7632" y="1536"/>
                      <a:pt x="7180" y="15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48"/>
              <p:cNvSpPr/>
              <p:nvPr/>
            </p:nvSpPr>
            <p:spPr>
              <a:xfrm>
                <a:off x="-1764316" y="2645128"/>
                <a:ext cx="447311" cy="1693912"/>
              </a:xfrm>
              <a:custGeom>
                <a:rect b="b" l="l" r="r" t="t"/>
                <a:pathLst>
                  <a:path extrusionOk="0" h="32196" w="8502">
                    <a:moveTo>
                      <a:pt x="8189" y="1"/>
                    </a:moveTo>
                    <a:cubicBezTo>
                      <a:pt x="8033" y="1"/>
                      <a:pt x="7888" y="438"/>
                      <a:pt x="7871" y="638"/>
                    </a:cubicBezTo>
                    <a:cubicBezTo>
                      <a:pt x="7835" y="1257"/>
                      <a:pt x="7800" y="1864"/>
                      <a:pt x="7752" y="2472"/>
                    </a:cubicBezTo>
                    <a:cubicBezTo>
                      <a:pt x="7657" y="3662"/>
                      <a:pt x="7526" y="4853"/>
                      <a:pt x="7347" y="6032"/>
                    </a:cubicBezTo>
                    <a:cubicBezTo>
                      <a:pt x="7014" y="8222"/>
                      <a:pt x="6430" y="10365"/>
                      <a:pt x="5597" y="12425"/>
                    </a:cubicBezTo>
                    <a:cubicBezTo>
                      <a:pt x="3918" y="16521"/>
                      <a:pt x="811" y="19700"/>
                      <a:pt x="227" y="24260"/>
                    </a:cubicBezTo>
                    <a:cubicBezTo>
                      <a:pt x="1" y="26058"/>
                      <a:pt x="501" y="27975"/>
                      <a:pt x="1453" y="29511"/>
                    </a:cubicBezTo>
                    <a:cubicBezTo>
                      <a:pt x="2204" y="30737"/>
                      <a:pt x="3382" y="31511"/>
                      <a:pt x="4728" y="31975"/>
                    </a:cubicBezTo>
                    <a:cubicBezTo>
                      <a:pt x="5072" y="32091"/>
                      <a:pt x="5500" y="32195"/>
                      <a:pt x="5879" y="32195"/>
                    </a:cubicBezTo>
                    <a:cubicBezTo>
                      <a:pt x="6471" y="32195"/>
                      <a:pt x="6944" y="31943"/>
                      <a:pt x="6799" y="31094"/>
                    </a:cubicBezTo>
                    <a:cubicBezTo>
                      <a:pt x="6526" y="29523"/>
                      <a:pt x="6121" y="27987"/>
                      <a:pt x="5847" y="26427"/>
                    </a:cubicBezTo>
                    <a:cubicBezTo>
                      <a:pt x="5418" y="24069"/>
                      <a:pt x="5156" y="21664"/>
                      <a:pt x="5418" y="19283"/>
                    </a:cubicBezTo>
                    <a:cubicBezTo>
                      <a:pt x="5537" y="18259"/>
                      <a:pt x="5740" y="17259"/>
                      <a:pt x="6002" y="16271"/>
                    </a:cubicBezTo>
                    <a:cubicBezTo>
                      <a:pt x="6395" y="14771"/>
                      <a:pt x="6978" y="13330"/>
                      <a:pt x="7347" y="11806"/>
                    </a:cubicBezTo>
                    <a:cubicBezTo>
                      <a:pt x="7978" y="9199"/>
                      <a:pt x="8335" y="6520"/>
                      <a:pt x="8407" y="3829"/>
                    </a:cubicBezTo>
                    <a:cubicBezTo>
                      <a:pt x="8419" y="3293"/>
                      <a:pt x="8502" y="2674"/>
                      <a:pt x="8502" y="2138"/>
                    </a:cubicBezTo>
                    <a:cubicBezTo>
                      <a:pt x="8502" y="1674"/>
                      <a:pt x="8478" y="507"/>
                      <a:pt x="8359" y="209"/>
                    </a:cubicBezTo>
                    <a:cubicBezTo>
                      <a:pt x="8305" y="59"/>
                      <a:pt x="8246" y="1"/>
                      <a:pt x="8189" y="1"/>
                    </a:cubicBezTo>
                    <a:close/>
                  </a:path>
                </a:pathLst>
              </a:custGeom>
              <a:solidFill>
                <a:srgbClr val="553475">
                  <a:alpha val="44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48"/>
              <p:cNvSpPr/>
              <p:nvPr/>
            </p:nvSpPr>
            <p:spPr>
              <a:xfrm>
                <a:off x="-1103397" y="2845897"/>
                <a:ext cx="405958" cy="1470730"/>
              </a:xfrm>
              <a:custGeom>
                <a:rect b="b" l="l" r="r" t="t"/>
                <a:pathLst>
                  <a:path extrusionOk="0" h="27954" w="7716">
                    <a:moveTo>
                      <a:pt x="12" y="1"/>
                    </a:moveTo>
                    <a:lnTo>
                      <a:pt x="12" y="1"/>
                    </a:lnTo>
                    <a:cubicBezTo>
                      <a:pt x="95" y="72"/>
                      <a:pt x="0" y="823"/>
                      <a:pt x="0" y="953"/>
                    </a:cubicBezTo>
                    <a:cubicBezTo>
                      <a:pt x="0" y="1334"/>
                      <a:pt x="12" y="1715"/>
                      <a:pt x="36" y="2096"/>
                    </a:cubicBezTo>
                    <a:cubicBezTo>
                      <a:pt x="83" y="2823"/>
                      <a:pt x="155" y="3549"/>
                      <a:pt x="274" y="4263"/>
                    </a:cubicBezTo>
                    <a:cubicBezTo>
                      <a:pt x="500" y="5704"/>
                      <a:pt x="869" y="7121"/>
                      <a:pt x="1369" y="8490"/>
                    </a:cubicBezTo>
                    <a:cubicBezTo>
                      <a:pt x="2369" y="11205"/>
                      <a:pt x="3679" y="13788"/>
                      <a:pt x="4691" y="16503"/>
                    </a:cubicBezTo>
                    <a:cubicBezTo>
                      <a:pt x="5632" y="19039"/>
                      <a:pt x="5334" y="22218"/>
                      <a:pt x="4536" y="24754"/>
                    </a:cubicBezTo>
                    <a:cubicBezTo>
                      <a:pt x="4417" y="25171"/>
                      <a:pt x="4274" y="25564"/>
                      <a:pt x="4108" y="25968"/>
                    </a:cubicBezTo>
                    <a:cubicBezTo>
                      <a:pt x="3929" y="26409"/>
                      <a:pt x="3584" y="27111"/>
                      <a:pt x="3727" y="27612"/>
                    </a:cubicBezTo>
                    <a:cubicBezTo>
                      <a:pt x="3803" y="27861"/>
                      <a:pt x="3950" y="27953"/>
                      <a:pt x="4128" y="27953"/>
                    </a:cubicBezTo>
                    <a:cubicBezTo>
                      <a:pt x="4539" y="27953"/>
                      <a:pt x="5116" y="27465"/>
                      <a:pt x="5382" y="27266"/>
                    </a:cubicBezTo>
                    <a:cubicBezTo>
                      <a:pt x="5906" y="26850"/>
                      <a:pt x="6346" y="26338"/>
                      <a:pt x="6679" y="25754"/>
                    </a:cubicBezTo>
                    <a:cubicBezTo>
                      <a:pt x="7358" y="24575"/>
                      <a:pt x="7715" y="23230"/>
                      <a:pt x="7703" y="21861"/>
                    </a:cubicBezTo>
                    <a:cubicBezTo>
                      <a:pt x="7680" y="19646"/>
                      <a:pt x="6870" y="17515"/>
                      <a:pt x="5894" y="15527"/>
                    </a:cubicBezTo>
                    <a:cubicBezTo>
                      <a:pt x="3536" y="10669"/>
                      <a:pt x="619" y="6133"/>
                      <a:pt x="214" y="584"/>
                    </a:cubicBezTo>
                    <a:cubicBezTo>
                      <a:pt x="202" y="370"/>
                      <a:pt x="179" y="132"/>
                      <a:pt x="12" y="1"/>
                    </a:cubicBezTo>
                    <a:close/>
                  </a:path>
                </a:pathLst>
              </a:custGeom>
              <a:solidFill>
                <a:srgbClr val="553475">
                  <a:alpha val="44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48"/>
              <p:cNvSpPr/>
              <p:nvPr/>
            </p:nvSpPr>
            <p:spPr>
              <a:xfrm>
                <a:off x="-1553813" y="3600518"/>
                <a:ext cx="684699" cy="657761"/>
              </a:xfrm>
              <a:custGeom>
                <a:rect b="b" l="l" r="r" t="t"/>
                <a:pathLst>
                  <a:path extrusionOk="0" h="12502" w="13014">
                    <a:moveTo>
                      <a:pt x="7006" y="1"/>
                    </a:moveTo>
                    <a:cubicBezTo>
                      <a:pt x="6156" y="1"/>
                      <a:pt x="5264" y="216"/>
                      <a:pt x="4370" y="696"/>
                    </a:cubicBezTo>
                    <a:cubicBezTo>
                      <a:pt x="3894" y="946"/>
                      <a:pt x="3453" y="1267"/>
                      <a:pt x="3072" y="1648"/>
                    </a:cubicBezTo>
                    <a:cubicBezTo>
                      <a:pt x="215" y="4482"/>
                      <a:pt x="0" y="9304"/>
                      <a:pt x="3739" y="11590"/>
                    </a:cubicBezTo>
                    <a:cubicBezTo>
                      <a:pt x="4740" y="12198"/>
                      <a:pt x="5895" y="12501"/>
                      <a:pt x="7035" y="12501"/>
                    </a:cubicBezTo>
                    <a:cubicBezTo>
                      <a:pt x="8907" y="12501"/>
                      <a:pt x="10742" y="11686"/>
                      <a:pt x="11800" y="10066"/>
                    </a:cubicBezTo>
                    <a:cubicBezTo>
                      <a:pt x="12835" y="8494"/>
                      <a:pt x="13014" y="6482"/>
                      <a:pt x="12538" y="4684"/>
                    </a:cubicBezTo>
                    <a:cubicBezTo>
                      <a:pt x="11837" y="2034"/>
                      <a:pt x="9618" y="1"/>
                      <a:pt x="7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48"/>
              <p:cNvSpPr/>
              <p:nvPr/>
            </p:nvSpPr>
            <p:spPr>
              <a:xfrm>
                <a:off x="-1488679" y="3626456"/>
                <a:ext cx="594521" cy="605780"/>
              </a:xfrm>
              <a:custGeom>
                <a:rect b="b" l="l" r="r" t="t"/>
                <a:pathLst>
                  <a:path extrusionOk="0" h="11514" w="11300">
                    <a:moveTo>
                      <a:pt x="5751" y="203"/>
                    </a:moveTo>
                    <a:cubicBezTo>
                      <a:pt x="7847" y="203"/>
                      <a:pt x="9740" y="1917"/>
                      <a:pt x="10347" y="4370"/>
                    </a:cubicBezTo>
                    <a:cubicBezTo>
                      <a:pt x="10788" y="6096"/>
                      <a:pt x="10562" y="7858"/>
                      <a:pt x="9740" y="9180"/>
                    </a:cubicBezTo>
                    <a:cubicBezTo>
                      <a:pt x="8918" y="10525"/>
                      <a:pt x="7430" y="11311"/>
                      <a:pt x="5775" y="11311"/>
                    </a:cubicBezTo>
                    <a:cubicBezTo>
                      <a:pt x="3180" y="11311"/>
                      <a:pt x="989" y="9347"/>
                      <a:pt x="715" y="6763"/>
                    </a:cubicBezTo>
                    <a:cubicBezTo>
                      <a:pt x="548" y="4882"/>
                      <a:pt x="1191" y="3012"/>
                      <a:pt x="2501" y="1655"/>
                    </a:cubicBezTo>
                    <a:cubicBezTo>
                      <a:pt x="2811" y="1322"/>
                      <a:pt x="3168" y="1036"/>
                      <a:pt x="3561" y="822"/>
                    </a:cubicBezTo>
                    <a:cubicBezTo>
                      <a:pt x="4227" y="429"/>
                      <a:pt x="4977" y="214"/>
                      <a:pt x="5751" y="203"/>
                    </a:cubicBezTo>
                    <a:close/>
                    <a:moveTo>
                      <a:pt x="5763" y="0"/>
                    </a:moveTo>
                    <a:cubicBezTo>
                      <a:pt x="4418" y="24"/>
                      <a:pt x="3144" y="560"/>
                      <a:pt x="2180" y="1500"/>
                    </a:cubicBezTo>
                    <a:cubicBezTo>
                      <a:pt x="739" y="2929"/>
                      <a:pt x="1" y="4906"/>
                      <a:pt x="227" y="6787"/>
                    </a:cubicBezTo>
                    <a:cubicBezTo>
                      <a:pt x="417" y="8406"/>
                      <a:pt x="1346" y="9835"/>
                      <a:pt x="2751" y="10656"/>
                    </a:cubicBezTo>
                    <a:cubicBezTo>
                      <a:pt x="3668" y="11216"/>
                      <a:pt x="4716" y="11513"/>
                      <a:pt x="5799" y="11513"/>
                    </a:cubicBezTo>
                    <a:cubicBezTo>
                      <a:pt x="7609" y="11513"/>
                      <a:pt x="9240" y="10692"/>
                      <a:pt x="10157" y="9311"/>
                    </a:cubicBezTo>
                    <a:cubicBezTo>
                      <a:pt x="11062" y="7918"/>
                      <a:pt x="11300" y="6108"/>
                      <a:pt x="10823" y="4310"/>
                    </a:cubicBezTo>
                    <a:cubicBezTo>
                      <a:pt x="10157" y="1786"/>
                      <a:pt x="8073" y="0"/>
                      <a:pt x="57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48"/>
              <p:cNvSpPr/>
              <p:nvPr/>
            </p:nvSpPr>
            <p:spPr>
              <a:xfrm>
                <a:off x="-1358989" y="2643076"/>
                <a:ext cx="39512" cy="265798"/>
              </a:xfrm>
              <a:custGeom>
                <a:rect b="b" l="l" r="r" t="t"/>
                <a:pathLst>
                  <a:path extrusionOk="0" h="5052" w="751">
                    <a:moveTo>
                      <a:pt x="385" y="0"/>
                    </a:moveTo>
                    <a:cubicBezTo>
                      <a:pt x="352" y="0"/>
                      <a:pt x="296" y="51"/>
                      <a:pt x="286" y="70"/>
                    </a:cubicBezTo>
                    <a:cubicBezTo>
                      <a:pt x="0" y="856"/>
                      <a:pt x="48" y="1856"/>
                      <a:pt x="36" y="2737"/>
                    </a:cubicBezTo>
                    <a:cubicBezTo>
                      <a:pt x="36" y="3499"/>
                      <a:pt x="36" y="4261"/>
                      <a:pt x="60" y="5023"/>
                    </a:cubicBezTo>
                    <a:cubicBezTo>
                      <a:pt x="60" y="5043"/>
                      <a:pt x="73" y="5051"/>
                      <a:pt x="93" y="5051"/>
                    </a:cubicBezTo>
                    <a:cubicBezTo>
                      <a:pt x="156" y="5051"/>
                      <a:pt x="289" y="4967"/>
                      <a:pt x="298" y="4904"/>
                    </a:cubicBezTo>
                    <a:cubicBezTo>
                      <a:pt x="488" y="3999"/>
                      <a:pt x="596" y="3082"/>
                      <a:pt x="643" y="2165"/>
                    </a:cubicBezTo>
                    <a:cubicBezTo>
                      <a:pt x="667" y="1475"/>
                      <a:pt x="750" y="558"/>
                      <a:pt x="405" y="10"/>
                    </a:cubicBezTo>
                    <a:cubicBezTo>
                      <a:pt x="400" y="3"/>
                      <a:pt x="394" y="0"/>
                      <a:pt x="385" y="0"/>
                    </a:cubicBezTo>
                    <a:close/>
                  </a:path>
                </a:pathLst>
              </a:custGeom>
              <a:solidFill>
                <a:srgbClr val="FFF8E5">
                  <a:alpha val="763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48"/>
              <p:cNvSpPr/>
              <p:nvPr/>
            </p:nvSpPr>
            <p:spPr>
              <a:xfrm>
                <a:off x="-1644622" y="3382808"/>
                <a:ext cx="169623" cy="213975"/>
              </a:xfrm>
              <a:custGeom>
                <a:rect b="b" l="l" r="r" t="t"/>
                <a:pathLst>
                  <a:path extrusionOk="0" h="4067" w="3224">
                    <a:moveTo>
                      <a:pt x="2810" y="0"/>
                    </a:moveTo>
                    <a:cubicBezTo>
                      <a:pt x="2708" y="0"/>
                      <a:pt x="2583" y="74"/>
                      <a:pt x="2429" y="250"/>
                    </a:cubicBezTo>
                    <a:cubicBezTo>
                      <a:pt x="1917" y="845"/>
                      <a:pt x="0" y="2940"/>
                      <a:pt x="524" y="3893"/>
                    </a:cubicBezTo>
                    <a:cubicBezTo>
                      <a:pt x="595" y="4020"/>
                      <a:pt x="726" y="4066"/>
                      <a:pt x="880" y="4066"/>
                    </a:cubicBezTo>
                    <a:cubicBezTo>
                      <a:pt x="1188" y="4066"/>
                      <a:pt x="1588" y="3881"/>
                      <a:pt x="1786" y="3786"/>
                    </a:cubicBezTo>
                    <a:cubicBezTo>
                      <a:pt x="2560" y="3429"/>
                      <a:pt x="2988" y="2845"/>
                      <a:pt x="3167" y="1988"/>
                    </a:cubicBezTo>
                    <a:cubicBezTo>
                      <a:pt x="3191" y="1821"/>
                      <a:pt x="3203" y="1643"/>
                      <a:pt x="3215" y="1464"/>
                    </a:cubicBezTo>
                    <a:cubicBezTo>
                      <a:pt x="3224" y="857"/>
                      <a:pt x="3155" y="0"/>
                      <a:pt x="2810" y="0"/>
                    </a:cubicBezTo>
                    <a:close/>
                  </a:path>
                </a:pathLst>
              </a:custGeom>
              <a:solidFill>
                <a:srgbClr val="FFF8E5">
                  <a:alpha val="763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48"/>
              <p:cNvSpPr/>
              <p:nvPr/>
            </p:nvSpPr>
            <p:spPr>
              <a:xfrm>
                <a:off x="-1782467" y="1895558"/>
                <a:ext cx="857005" cy="424215"/>
              </a:xfrm>
              <a:custGeom>
                <a:rect b="b" l="l" r="r" t="t"/>
                <a:pathLst>
                  <a:path extrusionOk="0" h="8063" w="16289">
                    <a:moveTo>
                      <a:pt x="10802" y="1"/>
                    </a:moveTo>
                    <a:cubicBezTo>
                      <a:pt x="6725" y="1"/>
                      <a:pt x="144" y="1598"/>
                      <a:pt x="144" y="1598"/>
                    </a:cubicBezTo>
                    <a:cubicBezTo>
                      <a:pt x="144" y="1621"/>
                      <a:pt x="132" y="1657"/>
                      <a:pt x="132" y="1693"/>
                    </a:cubicBezTo>
                    <a:cubicBezTo>
                      <a:pt x="132" y="1752"/>
                      <a:pt x="108" y="1836"/>
                      <a:pt x="108" y="1907"/>
                    </a:cubicBezTo>
                    <a:cubicBezTo>
                      <a:pt x="1" y="2943"/>
                      <a:pt x="60" y="3979"/>
                      <a:pt x="274" y="5003"/>
                    </a:cubicBezTo>
                    <a:cubicBezTo>
                      <a:pt x="5644" y="5205"/>
                      <a:pt x="7430" y="8063"/>
                      <a:pt x="7430" y="8063"/>
                    </a:cubicBezTo>
                    <a:lnTo>
                      <a:pt x="7906" y="8051"/>
                    </a:lnTo>
                    <a:lnTo>
                      <a:pt x="9323" y="7979"/>
                    </a:lnTo>
                    <a:lnTo>
                      <a:pt x="10919" y="7908"/>
                    </a:lnTo>
                    <a:lnTo>
                      <a:pt x="13276" y="7801"/>
                    </a:lnTo>
                    <a:cubicBezTo>
                      <a:pt x="13443" y="5336"/>
                      <a:pt x="15645" y="4539"/>
                      <a:pt x="16205" y="4169"/>
                    </a:cubicBezTo>
                    <a:cubicBezTo>
                      <a:pt x="16288" y="3550"/>
                      <a:pt x="15395" y="1407"/>
                      <a:pt x="13324" y="395"/>
                    </a:cubicBezTo>
                    <a:cubicBezTo>
                      <a:pt x="13086" y="276"/>
                      <a:pt x="12824" y="205"/>
                      <a:pt x="12574" y="145"/>
                    </a:cubicBezTo>
                    <a:cubicBezTo>
                      <a:pt x="12078" y="44"/>
                      <a:pt x="11474" y="1"/>
                      <a:pt x="108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48"/>
              <p:cNvSpPr/>
              <p:nvPr/>
            </p:nvSpPr>
            <p:spPr>
              <a:xfrm>
                <a:off x="-1782467" y="1970215"/>
                <a:ext cx="439157" cy="349557"/>
              </a:xfrm>
              <a:custGeom>
                <a:rect b="b" l="l" r="r" t="t"/>
                <a:pathLst>
                  <a:path extrusionOk="0" h="6644" w="8347">
                    <a:moveTo>
                      <a:pt x="2680" y="0"/>
                    </a:moveTo>
                    <a:lnTo>
                      <a:pt x="132" y="274"/>
                    </a:lnTo>
                    <a:cubicBezTo>
                      <a:pt x="1" y="1369"/>
                      <a:pt x="48" y="2488"/>
                      <a:pt x="274" y="3584"/>
                    </a:cubicBezTo>
                    <a:cubicBezTo>
                      <a:pt x="5644" y="3786"/>
                      <a:pt x="7430" y="6644"/>
                      <a:pt x="7430" y="6644"/>
                    </a:cubicBezTo>
                    <a:lnTo>
                      <a:pt x="7906" y="6632"/>
                    </a:lnTo>
                    <a:lnTo>
                      <a:pt x="8347" y="6489"/>
                    </a:lnTo>
                    <a:cubicBezTo>
                      <a:pt x="7335" y="4810"/>
                      <a:pt x="5466" y="3703"/>
                      <a:pt x="2763" y="3155"/>
                    </a:cubicBezTo>
                    <a:cubicBezTo>
                      <a:pt x="2620" y="2107"/>
                      <a:pt x="2596" y="1048"/>
                      <a:pt x="26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48"/>
              <p:cNvSpPr/>
              <p:nvPr/>
            </p:nvSpPr>
            <p:spPr>
              <a:xfrm>
                <a:off x="-1422913" y="2303199"/>
                <a:ext cx="370918" cy="213765"/>
              </a:xfrm>
              <a:custGeom>
                <a:rect b="b" l="l" r="r" t="t"/>
                <a:pathLst>
                  <a:path extrusionOk="0" h="4063" w="7050">
                    <a:moveTo>
                      <a:pt x="4176" y="1"/>
                    </a:moveTo>
                    <a:cubicBezTo>
                      <a:pt x="2846" y="1"/>
                      <a:pt x="1525" y="72"/>
                      <a:pt x="203" y="208"/>
                    </a:cubicBezTo>
                    <a:cubicBezTo>
                      <a:pt x="156" y="208"/>
                      <a:pt x="120" y="279"/>
                      <a:pt x="108" y="410"/>
                    </a:cubicBezTo>
                    <a:cubicBezTo>
                      <a:pt x="1" y="1065"/>
                      <a:pt x="251" y="3113"/>
                      <a:pt x="513" y="3708"/>
                    </a:cubicBezTo>
                    <a:cubicBezTo>
                      <a:pt x="560" y="3803"/>
                      <a:pt x="596" y="3863"/>
                      <a:pt x="644" y="3863"/>
                    </a:cubicBezTo>
                    <a:cubicBezTo>
                      <a:pt x="1764" y="3981"/>
                      <a:pt x="2888" y="4063"/>
                      <a:pt x="4023" y="4063"/>
                    </a:cubicBezTo>
                    <a:cubicBezTo>
                      <a:pt x="4831" y="4063"/>
                      <a:pt x="5644" y="4021"/>
                      <a:pt x="6466" y="3922"/>
                    </a:cubicBezTo>
                    <a:cubicBezTo>
                      <a:pt x="6525" y="3910"/>
                      <a:pt x="6573" y="3851"/>
                      <a:pt x="6621" y="3744"/>
                    </a:cubicBezTo>
                    <a:cubicBezTo>
                      <a:pt x="6883" y="3101"/>
                      <a:pt x="7049" y="982"/>
                      <a:pt x="6895" y="303"/>
                    </a:cubicBezTo>
                    <a:cubicBezTo>
                      <a:pt x="6871" y="172"/>
                      <a:pt x="6823" y="89"/>
                      <a:pt x="6775" y="89"/>
                    </a:cubicBezTo>
                    <a:cubicBezTo>
                      <a:pt x="6573" y="77"/>
                      <a:pt x="6371" y="65"/>
                      <a:pt x="6168" y="53"/>
                    </a:cubicBezTo>
                    <a:cubicBezTo>
                      <a:pt x="5704" y="29"/>
                      <a:pt x="5228" y="17"/>
                      <a:pt x="4751" y="5"/>
                    </a:cubicBezTo>
                    <a:cubicBezTo>
                      <a:pt x="4559" y="2"/>
                      <a:pt x="4368" y="1"/>
                      <a:pt x="41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48"/>
              <p:cNvSpPr/>
              <p:nvPr/>
            </p:nvSpPr>
            <p:spPr>
              <a:xfrm>
                <a:off x="-1851968" y="1984578"/>
                <a:ext cx="207977" cy="143001"/>
              </a:xfrm>
              <a:custGeom>
                <a:rect b="b" l="l" r="r" t="t"/>
                <a:pathLst>
                  <a:path extrusionOk="0" h="2718" w="3953">
                    <a:moveTo>
                      <a:pt x="2905" y="1"/>
                    </a:moveTo>
                    <a:cubicBezTo>
                      <a:pt x="2143" y="1"/>
                      <a:pt x="1369" y="37"/>
                      <a:pt x="607" y="120"/>
                    </a:cubicBezTo>
                    <a:cubicBezTo>
                      <a:pt x="48" y="668"/>
                      <a:pt x="0" y="1787"/>
                      <a:pt x="560" y="2477"/>
                    </a:cubicBezTo>
                    <a:cubicBezTo>
                      <a:pt x="595" y="2525"/>
                      <a:pt x="643" y="2573"/>
                      <a:pt x="679" y="2608"/>
                    </a:cubicBezTo>
                    <a:lnTo>
                      <a:pt x="726" y="2608"/>
                    </a:lnTo>
                    <a:cubicBezTo>
                      <a:pt x="1362" y="2681"/>
                      <a:pt x="2006" y="2718"/>
                      <a:pt x="2652" y="2718"/>
                    </a:cubicBezTo>
                    <a:cubicBezTo>
                      <a:pt x="2744" y="2718"/>
                      <a:pt x="2837" y="2717"/>
                      <a:pt x="2929" y="2716"/>
                    </a:cubicBezTo>
                    <a:cubicBezTo>
                      <a:pt x="3631" y="2489"/>
                      <a:pt x="3953" y="1763"/>
                      <a:pt x="3858" y="1108"/>
                    </a:cubicBezTo>
                    <a:cubicBezTo>
                      <a:pt x="3822" y="775"/>
                      <a:pt x="3655" y="465"/>
                      <a:pt x="3405" y="251"/>
                    </a:cubicBezTo>
                    <a:cubicBezTo>
                      <a:pt x="3262" y="132"/>
                      <a:pt x="3096" y="49"/>
                      <a:pt x="29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48"/>
              <p:cNvSpPr/>
              <p:nvPr/>
            </p:nvSpPr>
            <p:spPr>
              <a:xfrm>
                <a:off x="-1851968" y="1984473"/>
                <a:ext cx="179198" cy="135477"/>
              </a:xfrm>
              <a:custGeom>
                <a:rect b="b" l="l" r="r" t="t"/>
                <a:pathLst>
                  <a:path extrusionOk="0" h="2575" w="3406">
                    <a:moveTo>
                      <a:pt x="2627" y="1"/>
                    </a:moveTo>
                    <a:cubicBezTo>
                      <a:pt x="1953" y="1"/>
                      <a:pt x="1286" y="37"/>
                      <a:pt x="619" y="110"/>
                    </a:cubicBezTo>
                    <a:cubicBezTo>
                      <a:pt x="48" y="670"/>
                      <a:pt x="0" y="1789"/>
                      <a:pt x="572" y="2479"/>
                    </a:cubicBezTo>
                    <a:cubicBezTo>
                      <a:pt x="655" y="2539"/>
                      <a:pt x="750" y="2575"/>
                      <a:pt x="869" y="2575"/>
                    </a:cubicBezTo>
                    <a:cubicBezTo>
                      <a:pt x="1107" y="2551"/>
                      <a:pt x="1238" y="2265"/>
                      <a:pt x="1298" y="2027"/>
                    </a:cubicBezTo>
                    <a:cubicBezTo>
                      <a:pt x="1405" y="1503"/>
                      <a:pt x="1405" y="955"/>
                      <a:pt x="1298" y="432"/>
                    </a:cubicBezTo>
                    <a:cubicBezTo>
                      <a:pt x="1988" y="348"/>
                      <a:pt x="2703" y="289"/>
                      <a:pt x="3405" y="253"/>
                    </a:cubicBezTo>
                    <a:cubicBezTo>
                      <a:pt x="3262" y="134"/>
                      <a:pt x="3096" y="51"/>
                      <a:pt x="2917" y="3"/>
                    </a:cubicBezTo>
                    <a:cubicBezTo>
                      <a:pt x="2820" y="1"/>
                      <a:pt x="2724" y="1"/>
                      <a:pt x="2627" y="1"/>
                    </a:cubicBezTo>
                    <a:close/>
                  </a:path>
                </a:pathLst>
              </a:custGeom>
              <a:solidFill>
                <a:srgbClr val="75598F">
                  <a:alpha val="17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48"/>
              <p:cNvSpPr/>
              <p:nvPr/>
            </p:nvSpPr>
            <p:spPr>
              <a:xfrm>
                <a:off x="-1825557" y="2028562"/>
                <a:ext cx="19993" cy="47193"/>
              </a:xfrm>
              <a:custGeom>
                <a:rect b="b" l="l" r="r" t="t"/>
                <a:pathLst>
                  <a:path extrusionOk="0" h="897" w="380">
                    <a:moveTo>
                      <a:pt x="119" y="0"/>
                    </a:moveTo>
                    <a:cubicBezTo>
                      <a:pt x="1" y="0"/>
                      <a:pt x="7" y="896"/>
                      <a:pt x="195" y="896"/>
                    </a:cubicBezTo>
                    <a:cubicBezTo>
                      <a:pt x="233" y="896"/>
                      <a:pt x="278" y="860"/>
                      <a:pt x="331" y="772"/>
                    </a:cubicBezTo>
                    <a:cubicBezTo>
                      <a:pt x="367" y="701"/>
                      <a:pt x="379" y="629"/>
                      <a:pt x="367" y="558"/>
                    </a:cubicBezTo>
                    <a:cubicBezTo>
                      <a:pt x="367" y="344"/>
                      <a:pt x="284" y="153"/>
                      <a:pt x="141" y="10"/>
                    </a:cubicBezTo>
                    <a:cubicBezTo>
                      <a:pt x="133" y="4"/>
                      <a:pt x="126" y="0"/>
                      <a:pt x="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48"/>
              <p:cNvSpPr/>
              <p:nvPr/>
            </p:nvSpPr>
            <p:spPr>
              <a:xfrm>
                <a:off x="-1818191" y="2175666"/>
                <a:ext cx="270060" cy="380915"/>
              </a:xfrm>
              <a:custGeom>
                <a:rect b="b" l="l" r="r" t="t"/>
                <a:pathLst>
                  <a:path extrusionOk="0" h="7240" w="5133">
                    <a:moveTo>
                      <a:pt x="4763" y="0"/>
                    </a:moveTo>
                    <a:lnTo>
                      <a:pt x="4097" y="107"/>
                    </a:lnTo>
                    <a:cubicBezTo>
                      <a:pt x="4787" y="3596"/>
                      <a:pt x="3406" y="5953"/>
                      <a:pt x="1" y="7239"/>
                    </a:cubicBezTo>
                    <a:lnTo>
                      <a:pt x="1525" y="7025"/>
                    </a:lnTo>
                    <a:cubicBezTo>
                      <a:pt x="1525" y="7025"/>
                      <a:pt x="3609" y="6430"/>
                      <a:pt x="3930" y="5644"/>
                    </a:cubicBezTo>
                    <a:cubicBezTo>
                      <a:pt x="4263" y="4858"/>
                      <a:pt x="5049" y="3751"/>
                      <a:pt x="5097" y="2894"/>
                    </a:cubicBezTo>
                    <a:cubicBezTo>
                      <a:pt x="5133" y="2036"/>
                      <a:pt x="4763" y="0"/>
                      <a:pt x="47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48"/>
              <p:cNvSpPr/>
              <p:nvPr/>
            </p:nvSpPr>
            <p:spPr>
              <a:xfrm>
                <a:off x="-1739220" y="2175035"/>
                <a:ext cx="327671" cy="430370"/>
              </a:xfrm>
              <a:custGeom>
                <a:rect b="b" l="l" r="r" t="t"/>
                <a:pathLst>
                  <a:path extrusionOk="0" h="8180" w="6228">
                    <a:moveTo>
                      <a:pt x="3227" y="0"/>
                    </a:moveTo>
                    <a:lnTo>
                      <a:pt x="3227" y="0"/>
                    </a:lnTo>
                    <a:cubicBezTo>
                      <a:pt x="3310" y="381"/>
                      <a:pt x="3358" y="786"/>
                      <a:pt x="3358" y="1191"/>
                    </a:cubicBezTo>
                    <a:cubicBezTo>
                      <a:pt x="3334" y="1965"/>
                      <a:pt x="3239" y="2751"/>
                      <a:pt x="3072" y="3513"/>
                    </a:cubicBezTo>
                    <a:cubicBezTo>
                      <a:pt x="2929" y="4203"/>
                      <a:pt x="2655" y="4870"/>
                      <a:pt x="2250" y="5442"/>
                    </a:cubicBezTo>
                    <a:cubicBezTo>
                      <a:pt x="1703" y="6192"/>
                      <a:pt x="834" y="6632"/>
                      <a:pt x="0" y="7037"/>
                    </a:cubicBezTo>
                    <a:cubicBezTo>
                      <a:pt x="107" y="7466"/>
                      <a:pt x="310" y="7859"/>
                      <a:pt x="619" y="8180"/>
                    </a:cubicBezTo>
                    <a:cubicBezTo>
                      <a:pt x="1989" y="7537"/>
                      <a:pt x="3120" y="6442"/>
                      <a:pt x="4013" y="5215"/>
                    </a:cubicBezTo>
                    <a:cubicBezTo>
                      <a:pt x="4310" y="4811"/>
                      <a:pt x="4572" y="4406"/>
                      <a:pt x="4822" y="4001"/>
                    </a:cubicBezTo>
                    <a:cubicBezTo>
                      <a:pt x="5334" y="3144"/>
                      <a:pt x="5799" y="2263"/>
                      <a:pt x="6227" y="1358"/>
                    </a:cubicBezTo>
                    <a:cubicBezTo>
                      <a:pt x="5394" y="727"/>
                      <a:pt x="4346" y="143"/>
                      <a:pt x="32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48"/>
              <p:cNvSpPr/>
              <p:nvPr/>
            </p:nvSpPr>
            <p:spPr>
              <a:xfrm>
                <a:off x="-1818770" y="2545217"/>
                <a:ext cx="112170" cy="65240"/>
              </a:xfrm>
              <a:custGeom>
                <a:rect b="b" l="l" r="r" t="t"/>
                <a:pathLst>
                  <a:path extrusionOk="0" h="1240" w="2132">
                    <a:moveTo>
                      <a:pt x="2131" y="1144"/>
                    </a:moveTo>
                    <a:lnTo>
                      <a:pt x="631" y="1239"/>
                    </a:lnTo>
                    <a:lnTo>
                      <a:pt x="0" y="203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48"/>
              <p:cNvSpPr/>
              <p:nvPr/>
            </p:nvSpPr>
            <p:spPr>
              <a:xfrm>
                <a:off x="-1808773" y="2267738"/>
                <a:ext cx="246858" cy="327039"/>
              </a:xfrm>
              <a:custGeom>
                <a:rect b="b" l="l" r="r" t="t"/>
                <a:pathLst>
                  <a:path extrusionOk="0" h="6216" w="4692">
                    <a:moveTo>
                      <a:pt x="4632" y="1"/>
                    </a:moveTo>
                    <a:cubicBezTo>
                      <a:pt x="4632" y="1"/>
                      <a:pt x="4584" y="1620"/>
                      <a:pt x="4108" y="2632"/>
                    </a:cubicBezTo>
                    <a:cubicBezTo>
                      <a:pt x="3513" y="3834"/>
                      <a:pt x="2477" y="4775"/>
                      <a:pt x="1227" y="5251"/>
                    </a:cubicBezTo>
                    <a:lnTo>
                      <a:pt x="1" y="5454"/>
                    </a:lnTo>
                    <a:lnTo>
                      <a:pt x="1286" y="5406"/>
                    </a:lnTo>
                    <a:lnTo>
                      <a:pt x="1858" y="6216"/>
                    </a:lnTo>
                    <a:lnTo>
                      <a:pt x="1453" y="5287"/>
                    </a:lnTo>
                    <a:cubicBezTo>
                      <a:pt x="1453" y="5287"/>
                      <a:pt x="3465" y="4477"/>
                      <a:pt x="4203" y="2679"/>
                    </a:cubicBezTo>
                    <a:cubicBezTo>
                      <a:pt x="4537" y="1822"/>
                      <a:pt x="4692" y="917"/>
                      <a:pt x="4632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48"/>
              <p:cNvSpPr/>
              <p:nvPr/>
            </p:nvSpPr>
            <p:spPr>
              <a:xfrm>
                <a:off x="-1569492" y="2174404"/>
                <a:ext cx="157943" cy="211134"/>
              </a:xfrm>
              <a:custGeom>
                <a:rect b="b" l="l" r="r" t="t"/>
                <a:pathLst>
                  <a:path extrusionOk="0" h="4013" w="3002">
                    <a:moveTo>
                      <a:pt x="1" y="1"/>
                    </a:moveTo>
                    <a:lnTo>
                      <a:pt x="1" y="1"/>
                    </a:lnTo>
                    <a:cubicBezTo>
                      <a:pt x="84" y="393"/>
                      <a:pt x="132" y="798"/>
                      <a:pt x="132" y="1191"/>
                    </a:cubicBezTo>
                    <a:lnTo>
                      <a:pt x="144" y="1191"/>
                    </a:lnTo>
                    <a:cubicBezTo>
                      <a:pt x="249" y="1171"/>
                      <a:pt x="354" y="1158"/>
                      <a:pt x="456" y="1158"/>
                    </a:cubicBezTo>
                    <a:cubicBezTo>
                      <a:pt x="655" y="1158"/>
                      <a:pt x="843" y="1208"/>
                      <a:pt x="1001" y="1358"/>
                    </a:cubicBezTo>
                    <a:cubicBezTo>
                      <a:pt x="1287" y="1620"/>
                      <a:pt x="1358" y="2036"/>
                      <a:pt x="1406" y="2417"/>
                    </a:cubicBezTo>
                    <a:cubicBezTo>
                      <a:pt x="1477" y="2953"/>
                      <a:pt x="1537" y="3477"/>
                      <a:pt x="1596" y="4013"/>
                    </a:cubicBezTo>
                    <a:cubicBezTo>
                      <a:pt x="2108" y="3156"/>
                      <a:pt x="2573" y="2275"/>
                      <a:pt x="3001" y="1370"/>
                    </a:cubicBezTo>
                    <a:cubicBezTo>
                      <a:pt x="2168" y="739"/>
                      <a:pt x="1120" y="155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48"/>
              <p:cNvSpPr/>
              <p:nvPr/>
            </p:nvSpPr>
            <p:spPr>
              <a:xfrm>
                <a:off x="-1515616" y="1984315"/>
                <a:ext cx="464253" cy="235599"/>
              </a:xfrm>
              <a:custGeom>
                <a:rect b="b" l="l" r="r" t="t"/>
                <a:pathLst>
                  <a:path extrusionOk="0" h="4478" w="8824">
                    <a:moveTo>
                      <a:pt x="4764" y="1"/>
                    </a:moveTo>
                    <a:cubicBezTo>
                      <a:pt x="3463" y="1"/>
                      <a:pt x="2164" y="221"/>
                      <a:pt x="929" y="661"/>
                    </a:cubicBezTo>
                    <a:cubicBezTo>
                      <a:pt x="501" y="816"/>
                      <a:pt x="1" y="1101"/>
                      <a:pt x="25" y="1554"/>
                    </a:cubicBezTo>
                    <a:cubicBezTo>
                      <a:pt x="36" y="1970"/>
                      <a:pt x="465" y="2220"/>
                      <a:pt x="834" y="2387"/>
                    </a:cubicBezTo>
                    <a:cubicBezTo>
                      <a:pt x="1882" y="2875"/>
                      <a:pt x="3108" y="3280"/>
                      <a:pt x="4073" y="3911"/>
                    </a:cubicBezTo>
                    <a:cubicBezTo>
                      <a:pt x="4575" y="4238"/>
                      <a:pt x="5004" y="4478"/>
                      <a:pt x="5494" y="4478"/>
                    </a:cubicBezTo>
                    <a:cubicBezTo>
                      <a:pt x="5770" y="4478"/>
                      <a:pt x="6067" y="4401"/>
                      <a:pt x="6406" y="4221"/>
                    </a:cubicBezTo>
                    <a:cubicBezTo>
                      <a:pt x="7085" y="3875"/>
                      <a:pt x="7573" y="3280"/>
                      <a:pt x="8049" y="2685"/>
                    </a:cubicBezTo>
                    <a:cubicBezTo>
                      <a:pt x="8418" y="2209"/>
                      <a:pt x="8823" y="1613"/>
                      <a:pt x="8585" y="1066"/>
                    </a:cubicBezTo>
                    <a:cubicBezTo>
                      <a:pt x="8395" y="613"/>
                      <a:pt x="7871" y="423"/>
                      <a:pt x="7394" y="304"/>
                    </a:cubicBezTo>
                    <a:cubicBezTo>
                      <a:pt x="6529" y="102"/>
                      <a:pt x="5646" y="1"/>
                      <a:pt x="47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48"/>
              <p:cNvSpPr/>
              <p:nvPr/>
            </p:nvSpPr>
            <p:spPr>
              <a:xfrm>
                <a:off x="-1483049" y="2009674"/>
                <a:ext cx="407221" cy="202874"/>
              </a:xfrm>
              <a:custGeom>
                <a:rect b="b" l="l" r="r" t="t"/>
                <a:pathLst>
                  <a:path extrusionOk="0" h="3856" w="7740">
                    <a:moveTo>
                      <a:pt x="4166" y="0"/>
                    </a:moveTo>
                    <a:cubicBezTo>
                      <a:pt x="3434" y="0"/>
                      <a:pt x="2704" y="80"/>
                      <a:pt x="1989" y="238"/>
                    </a:cubicBezTo>
                    <a:cubicBezTo>
                      <a:pt x="1596" y="322"/>
                      <a:pt x="1191" y="429"/>
                      <a:pt x="810" y="572"/>
                    </a:cubicBezTo>
                    <a:cubicBezTo>
                      <a:pt x="429" y="703"/>
                      <a:pt x="1" y="953"/>
                      <a:pt x="13" y="1346"/>
                    </a:cubicBezTo>
                    <a:cubicBezTo>
                      <a:pt x="37" y="1691"/>
                      <a:pt x="406" y="1917"/>
                      <a:pt x="739" y="2060"/>
                    </a:cubicBezTo>
                    <a:cubicBezTo>
                      <a:pt x="1418" y="2381"/>
                      <a:pt x="2192" y="2643"/>
                      <a:pt x="2894" y="2989"/>
                    </a:cubicBezTo>
                    <a:cubicBezTo>
                      <a:pt x="3132" y="3108"/>
                      <a:pt x="3358" y="3227"/>
                      <a:pt x="3573" y="3370"/>
                    </a:cubicBezTo>
                    <a:cubicBezTo>
                      <a:pt x="4016" y="3647"/>
                      <a:pt x="4397" y="3856"/>
                      <a:pt x="4829" y="3856"/>
                    </a:cubicBezTo>
                    <a:cubicBezTo>
                      <a:pt x="5047" y="3856"/>
                      <a:pt x="5278" y="3803"/>
                      <a:pt x="5537" y="3679"/>
                    </a:cubicBezTo>
                    <a:cubicBezTo>
                      <a:pt x="5573" y="3667"/>
                      <a:pt x="5597" y="3655"/>
                      <a:pt x="5632" y="3643"/>
                    </a:cubicBezTo>
                    <a:cubicBezTo>
                      <a:pt x="6216" y="3334"/>
                      <a:pt x="6645" y="2822"/>
                      <a:pt x="7061" y="2310"/>
                    </a:cubicBezTo>
                    <a:cubicBezTo>
                      <a:pt x="7395" y="1905"/>
                      <a:pt x="7740" y="1393"/>
                      <a:pt x="7537" y="917"/>
                    </a:cubicBezTo>
                    <a:cubicBezTo>
                      <a:pt x="7371" y="524"/>
                      <a:pt x="6918" y="357"/>
                      <a:pt x="6502" y="262"/>
                    </a:cubicBezTo>
                    <a:cubicBezTo>
                      <a:pt x="6097" y="167"/>
                      <a:pt x="5680" y="95"/>
                      <a:pt x="5263" y="60"/>
                    </a:cubicBezTo>
                    <a:cubicBezTo>
                      <a:pt x="4898" y="20"/>
                      <a:pt x="4532" y="0"/>
                      <a:pt x="4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074" name="Google Shape;1074;p48"/>
            <p:cNvPicPr preferRelativeResize="0"/>
            <p:nvPr/>
          </p:nvPicPr>
          <p:blipFill rotWithShape="1">
            <a:blip r:embed="rId3">
              <a:alphaModFix amt="70000"/>
            </a:blip>
            <a:srcRect b="28037" l="35445" r="34000" t="29584"/>
            <a:stretch/>
          </p:blipFill>
          <p:spPr>
            <a:xfrm rot="1235309">
              <a:off x="-3779072" y="2969775"/>
              <a:ext cx="737861" cy="5761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5" name="Google Shape;1075;p48"/>
          <p:cNvPicPr preferRelativeResize="0"/>
          <p:nvPr/>
        </p:nvPicPr>
        <p:blipFill rotWithShape="1">
          <a:blip r:embed="rId4">
            <a:alphaModFix/>
          </a:blip>
          <a:srcRect b="12569" l="13282" r="15875" t="11844"/>
          <a:stretch/>
        </p:blipFill>
        <p:spPr>
          <a:xfrm>
            <a:off x="3579075" y="2775600"/>
            <a:ext cx="1673400" cy="15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/>
          <p:nvPr/>
        </p:nvSpPr>
        <p:spPr>
          <a:xfrm>
            <a:off x="1871705" y="164750"/>
            <a:ext cx="5400600" cy="1234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457200" rotWithShape="0" algn="bl" dir="3840000" dist="8572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35"/>
          <p:cNvGrpSpPr/>
          <p:nvPr/>
        </p:nvGrpSpPr>
        <p:grpSpPr>
          <a:xfrm>
            <a:off x="123364" y="1715558"/>
            <a:ext cx="2603347" cy="2824512"/>
            <a:chOff x="3486964" y="1913908"/>
            <a:chExt cx="2603347" cy="2824512"/>
          </a:xfrm>
        </p:grpSpPr>
        <p:pic>
          <p:nvPicPr>
            <p:cNvPr id="334" name="Google Shape;334;p35"/>
            <p:cNvPicPr preferRelativeResize="0"/>
            <p:nvPr/>
          </p:nvPicPr>
          <p:blipFill rotWithShape="1">
            <a:blip r:embed="rId3">
              <a:alphaModFix amt="30000"/>
            </a:blip>
            <a:srcRect b="26089" l="14403" r="14644" t="30266"/>
            <a:stretch/>
          </p:blipFill>
          <p:spPr>
            <a:xfrm>
              <a:off x="3510313" y="4299625"/>
              <a:ext cx="2579999" cy="345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5" name="Google Shape;335;p35"/>
            <p:cNvGrpSpPr/>
            <p:nvPr/>
          </p:nvGrpSpPr>
          <p:grpSpPr>
            <a:xfrm rot="-613772">
              <a:off x="4387270" y="2167015"/>
              <a:ext cx="681053" cy="1417761"/>
              <a:chOff x="-1851968" y="1895558"/>
              <a:chExt cx="1205879" cy="2510300"/>
            </a:xfrm>
          </p:grpSpPr>
          <p:sp>
            <p:nvSpPr>
              <p:cNvPr id="336" name="Google Shape;336;p35"/>
              <p:cNvSpPr/>
              <p:nvPr/>
            </p:nvSpPr>
            <p:spPr>
              <a:xfrm>
                <a:off x="-1849495" y="2570944"/>
                <a:ext cx="1203406" cy="1834914"/>
              </a:xfrm>
              <a:custGeom>
                <a:rect b="b" l="l" r="r" t="t"/>
                <a:pathLst>
                  <a:path extrusionOk="0" h="34876" w="22873">
                    <a:moveTo>
                      <a:pt x="8657" y="0"/>
                    </a:moveTo>
                    <a:cubicBezTo>
                      <a:pt x="8716" y="536"/>
                      <a:pt x="8740" y="1060"/>
                      <a:pt x="8752" y="1596"/>
                    </a:cubicBezTo>
                    <a:cubicBezTo>
                      <a:pt x="8764" y="3084"/>
                      <a:pt x="8668" y="4679"/>
                      <a:pt x="8633" y="5036"/>
                    </a:cubicBezTo>
                    <a:cubicBezTo>
                      <a:pt x="8335" y="8573"/>
                      <a:pt x="7442" y="12061"/>
                      <a:pt x="5751" y="15192"/>
                    </a:cubicBezTo>
                    <a:cubicBezTo>
                      <a:pt x="4918" y="16752"/>
                      <a:pt x="3823" y="18169"/>
                      <a:pt x="3013" y="19753"/>
                    </a:cubicBezTo>
                    <a:cubicBezTo>
                      <a:pt x="1679" y="22348"/>
                      <a:pt x="1" y="25956"/>
                      <a:pt x="858" y="28956"/>
                    </a:cubicBezTo>
                    <a:cubicBezTo>
                      <a:pt x="1525" y="31266"/>
                      <a:pt x="2727" y="32695"/>
                      <a:pt x="3537" y="33433"/>
                    </a:cubicBezTo>
                    <a:cubicBezTo>
                      <a:pt x="3989" y="33850"/>
                      <a:pt x="4561" y="34135"/>
                      <a:pt x="5168" y="34254"/>
                    </a:cubicBezTo>
                    <a:cubicBezTo>
                      <a:pt x="7399" y="34667"/>
                      <a:pt x="9600" y="34875"/>
                      <a:pt x="11771" y="34875"/>
                    </a:cubicBezTo>
                    <a:cubicBezTo>
                      <a:pt x="13863" y="34875"/>
                      <a:pt x="15928" y="34682"/>
                      <a:pt x="17967" y="34290"/>
                    </a:cubicBezTo>
                    <a:cubicBezTo>
                      <a:pt x="18598" y="34159"/>
                      <a:pt x="19170" y="33861"/>
                      <a:pt x="19634" y="33409"/>
                    </a:cubicBezTo>
                    <a:cubicBezTo>
                      <a:pt x="21468" y="31635"/>
                      <a:pt x="22873" y="29659"/>
                      <a:pt x="22730" y="27003"/>
                    </a:cubicBezTo>
                    <a:cubicBezTo>
                      <a:pt x="22575" y="23955"/>
                      <a:pt x="21206" y="21110"/>
                      <a:pt x="19741" y="18467"/>
                    </a:cubicBezTo>
                    <a:cubicBezTo>
                      <a:pt x="18277" y="15824"/>
                      <a:pt x="16884" y="13121"/>
                      <a:pt x="16038" y="10204"/>
                    </a:cubicBezTo>
                    <a:cubicBezTo>
                      <a:pt x="15538" y="8513"/>
                      <a:pt x="15181" y="6775"/>
                      <a:pt x="14955" y="5025"/>
                    </a:cubicBezTo>
                    <a:cubicBezTo>
                      <a:pt x="14931" y="4846"/>
                      <a:pt x="14848" y="3870"/>
                      <a:pt x="14788" y="2834"/>
                    </a:cubicBezTo>
                    <a:cubicBezTo>
                      <a:pt x="14729" y="1941"/>
                      <a:pt x="14681" y="988"/>
                      <a:pt x="14693" y="453"/>
                    </a:cubicBezTo>
                    <a:cubicBezTo>
                      <a:pt x="14693" y="179"/>
                      <a:pt x="14705" y="0"/>
                      <a:pt x="147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35"/>
              <p:cNvSpPr/>
              <p:nvPr/>
            </p:nvSpPr>
            <p:spPr>
              <a:xfrm>
                <a:off x="-1394082" y="2570944"/>
                <a:ext cx="322672" cy="157890"/>
              </a:xfrm>
              <a:custGeom>
                <a:rect b="b" l="l" r="r" t="t"/>
                <a:pathLst>
                  <a:path extrusionOk="0" h="3001" w="6133">
                    <a:moveTo>
                      <a:pt x="1" y="0"/>
                    </a:moveTo>
                    <a:cubicBezTo>
                      <a:pt x="60" y="536"/>
                      <a:pt x="96" y="1060"/>
                      <a:pt x="96" y="1596"/>
                    </a:cubicBezTo>
                    <a:cubicBezTo>
                      <a:pt x="203" y="1512"/>
                      <a:pt x="251" y="1369"/>
                      <a:pt x="334" y="1250"/>
                    </a:cubicBezTo>
                    <a:cubicBezTo>
                      <a:pt x="591" y="924"/>
                      <a:pt x="1013" y="836"/>
                      <a:pt x="1414" y="836"/>
                    </a:cubicBezTo>
                    <a:cubicBezTo>
                      <a:pt x="1496" y="836"/>
                      <a:pt x="1577" y="839"/>
                      <a:pt x="1655" y="845"/>
                    </a:cubicBezTo>
                    <a:cubicBezTo>
                      <a:pt x="3370" y="965"/>
                      <a:pt x="4954" y="1738"/>
                      <a:pt x="6108" y="3001"/>
                    </a:cubicBezTo>
                    <a:cubicBezTo>
                      <a:pt x="6120" y="2953"/>
                      <a:pt x="6120" y="2893"/>
                      <a:pt x="6132" y="2834"/>
                    </a:cubicBezTo>
                    <a:cubicBezTo>
                      <a:pt x="6085" y="1941"/>
                      <a:pt x="6025" y="1000"/>
                      <a:pt x="6037" y="453"/>
                    </a:cubicBezTo>
                    <a:cubicBezTo>
                      <a:pt x="5977" y="298"/>
                      <a:pt x="5906" y="143"/>
                      <a:pt x="58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35"/>
              <p:cNvSpPr/>
              <p:nvPr/>
            </p:nvSpPr>
            <p:spPr>
              <a:xfrm>
                <a:off x="-1433541" y="2484360"/>
                <a:ext cx="401591" cy="97123"/>
              </a:xfrm>
              <a:custGeom>
                <a:rect b="b" l="l" r="r" t="t"/>
                <a:pathLst>
                  <a:path extrusionOk="0" h="1846" w="7633">
                    <a:moveTo>
                      <a:pt x="7180" y="1536"/>
                    </a:moveTo>
                    <a:cubicBezTo>
                      <a:pt x="4942" y="1846"/>
                      <a:pt x="2679" y="1846"/>
                      <a:pt x="441" y="1536"/>
                    </a:cubicBezTo>
                    <a:cubicBezTo>
                      <a:pt x="0" y="1536"/>
                      <a:pt x="0" y="0"/>
                      <a:pt x="441" y="0"/>
                    </a:cubicBezTo>
                    <a:lnTo>
                      <a:pt x="7180" y="0"/>
                    </a:lnTo>
                    <a:cubicBezTo>
                      <a:pt x="7609" y="0"/>
                      <a:pt x="7632" y="1536"/>
                      <a:pt x="7180" y="15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35"/>
              <p:cNvSpPr/>
              <p:nvPr/>
            </p:nvSpPr>
            <p:spPr>
              <a:xfrm>
                <a:off x="-1764316" y="2645128"/>
                <a:ext cx="447311" cy="1693912"/>
              </a:xfrm>
              <a:custGeom>
                <a:rect b="b" l="l" r="r" t="t"/>
                <a:pathLst>
                  <a:path extrusionOk="0" h="32196" w="8502">
                    <a:moveTo>
                      <a:pt x="8189" y="1"/>
                    </a:moveTo>
                    <a:cubicBezTo>
                      <a:pt x="8033" y="1"/>
                      <a:pt x="7888" y="438"/>
                      <a:pt x="7871" y="638"/>
                    </a:cubicBezTo>
                    <a:cubicBezTo>
                      <a:pt x="7835" y="1257"/>
                      <a:pt x="7800" y="1864"/>
                      <a:pt x="7752" y="2472"/>
                    </a:cubicBezTo>
                    <a:cubicBezTo>
                      <a:pt x="7657" y="3662"/>
                      <a:pt x="7526" y="4853"/>
                      <a:pt x="7347" y="6032"/>
                    </a:cubicBezTo>
                    <a:cubicBezTo>
                      <a:pt x="7014" y="8222"/>
                      <a:pt x="6430" y="10365"/>
                      <a:pt x="5597" y="12425"/>
                    </a:cubicBezTo>
                    <a:cubicBezTo>
                      <a:pt x="3918" y="16521"/>
                      <a:pt x="811" y="19700"/>
                      <a:pt x="227" y="24260"/>
                    </a:cubicBezTo>
                    <a:cubicBezTo>
                      <a:pt x="1" y="26058"/>
                      <a:pt x="501" y="27975"/>
                      <a:pt x="1453" y="29511"/>
                    </a:cubicBezTo>
                    <a:cubicBezTo>
                      <a:pt x="2204" y="30737"/>
                      <a:pt x="3382" y="31511"/>
                      <a:pt x="4728" y="31975"/>
                    </a:cubicBezTo>
                    <a:cubicBezTo>
                      <a:pt x="5072" y="32091"/>
                      <a:pt x="5500" y="32195"/>
                      <a:pt x="5879" y="32195"/>
                    </a:cubicBezTo>
                    <a:cubicBezTo>
                      <a:pt x="6471" y="32195"/>
                      <a:pt x="6944" y="31943"/>
                      <a:pt x="6799" y="31094"/>
                    </a:cubicBezTo>
                    <a:cubicBezTo>
                      <a:pt x="6526" y="29523"/>
                      <a:pt x="6121" y="27987"/>
                      <a:pt x="5847" y="26427"/>
                    </a:cubicBezTo>
                    <a:cubicBezTo>
                      <a:pt x="5418" y="24069"/>
                      <a:pt x="5156" y="21664"/>
                      <a:pt x="5418" y="19283"/>
                    </a:cubicBezTo>
                    <a:cubicBezTo>
                      <a:pt x="5537" y="18259"/>
                      <a:pt x="5740" y="17259"/>
                      <a:pt x="6002" y="16271"/>
                    </a:cubicBezTo>
                    <a:cubicBezTo>
                      <a:pt x="6395" y="14771"/>
                      <a:pt x="6978" y="13330"/>
                      <a:pt x="7347" y="11806"/>
                    </a:cubicBezTo>
                    <a:cubicBezTo>
                      <a:pt x="7978" y="9199"/>
                      <a:pt x="8335" y="6520"/>
                      <a:pt x="8407" y="3829"/>
                    </a:cubicBezTo>
                    <a:cubicBezTo>
                      <a:pt x="8419" y="3293"/>
                      <a:pt x="8502" y="2674"/>
                      <a:pt x="8502" y="2138"/>
                    </a:cubicBezTo>
                    <a:cubicBezTo>
                      <a:pt x="8502" y="1674"/>
                      <a:pt x="8478" y="507"/>
                      <a:pt x="8359" y="209"/>
                    </a:cubicBezTo>
                    <a:cubicBezTo>
                      <a:pt x="8305" y="59"/>
                      <a:pt x="8246" y="1"/>
                      <a:pt x="8189" y="1"/>
                    </a:cubicBezTo>
                    <a:close/>
                  </a:path>
                </a:pathLst>
              </a:custGeom>
              <a:solidFill>
                <a:srgbClr val="553475">
                  <a:alpha val="44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5"/>
              <p:cNvSpPr/>
              <p:nvPr/>
            </p:nvSpPr>
            <p:spPr>
              <a:xfrm>
                <a:off x="-1103397" y="2845897"/>
                <a:ext cx="405958" cy="1470730"/>
              </a:xfrm>
              <a:custGeom>
                <a:rect b="b" l="l" r="r" t="t"/>
                <a:pathLst>
                  <a:path extrusionOk="0" h="27954" w="7716">
                    <a:moveTo>
                      <a:pt x="12" y="1"/>
                    </a:moveTo>
                    <a:lnTo>
                      <a:pt x="12" y="1"/>
                    </a:lnTo>
                    <a:cubicBezTo>
                      <a:pt x="95" y="72"/>
                      <a:pt x="0" y="823"/>
                      <a:pt x="0" y="953"/>
                    </a:cubicBezTo>
                    <a:cubicBezTo>
                      <a:pt x="0" y="1334"/>
                      <a:pt x="12" y="1715"/>
                      <a:pt x="36" y="2096"/>
                    </a:cubicBezTo>
                    <a:cubicBezTo>
                      <a:pt x="83" y="2823"/>
                      <a:pt x="155" y="3549"/>
                      <a:pt x="274" y="4263"/>
                    </a:cubicBezTo>
                    <a:cubicBezTo>
                      <a:pt x="500" y="5704"/>
                      <a:pt x="869" y="7121"/>
                      <a:pt x="1369" y="8490"/>
                    </a:cubicBezTo>
                    <a:cubicBezTo>
                      <a:pt x="2369" y="11205"/>
                      <a:pt x="3679" y="13788"/>
                      <a:pt x="4691" y="16503"/>
                    </a:cubicBezTo>
                    <a:cubicBezTo>
                      <a:pt x="5632" y="19039"/>
                      <a:pt x="5334" y="22218"/>
                      <a:pt x="4536" y="24754"/>
                    </a:cubicBezTo>
                    <a:cubicBezTo>
                      <a:pt x="4417" y="25171"/>
                      <a:pt x="4274" y="25564"/>
                      <a:pt x="4108" y="25968"/>
                    </a:cubicBezTo>
                    <a:cubicBezTo>
                      <a:pt x="3929" y="26409"/>
                      <a:pt x="3584" y="27111"/>
                      <a:pt x="3727" y="27612"/>
                    </a:cubicBezTo>
                    <a:cubicBezTo>
                      <a:pt x="3803" y="27861"/>
                      <a:pt x="3950" y="27953"/>
                      <a:pt x="4128" y="27953"/>
                    </a:cubicBezTo>
                    <a:cubicBezTo>
                      <a:pt x="4539" y="27953"/>
                      <a:pt x="5116" y="27465"/>
                      <a:pt x="5382" y="27266"/>
                    </a:cubicBezTo>
                    <a:cubicBezTo>
                      <a:pt x="5906" y="26850"/>
                      <a:pt x="6346" y="26338"/>
                      <a:pt x="6679" y="25754"/>
                    </a:cubicBezTo>
                    <a:cubicBezTo>
                      <a:pt x="7358" y="24575"/>
                      <a:pt x="7715" y="23230"/>
                      <a:pt x="7703" y="21861"/>
                    </a:cubicBezTo>
                    <a:cubicBezTo>
                      <a:pt x="7680" y="19646"/>
                      <a:pt x="6870" y="17515"/>
                      <a:pt x="5894" y="15527"/>
                    </a:cubicBezTo>
                    <a:cubicBezTo>
                      <a:pt x="3536" y="10669"/>
                      <a:pt x="619" y="6133"/>
                      <a:pt x="214" y="584"/>
                    </a:cubicBezTo>
                    <a:cubicBezTo>
                      <a:pt x="202" y="370"/>
                      <a:pt x="179" y="132"/>
                      <a:pt x="12" y="1"/>
                    </a:cubicBezTo>
                    <a:close/>
                  </a:path>
                </a:pathLst>
              </a:custGeom>
              <a:solidFill>
                <a:srgbClr val="553475">
                  <a:alpha val="44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35"/>
              <p:cNvSpPr/>
              <p:nvPr/>
            </p:nvSpPr>
            <p:spPr>
              <a:xfrm>
                <a:off x="-1553813" y="3600518"/>
                <a:ext cx="684699" cy="657761"/>
              </a:xfrm>
              <a:custGeom>
                <a:rect b="b" l="l" r="r" t="t"/>
                <a:pathLst>
                  <a:path extrusionOk="0" h="12502" w="13014">
                    <a:moveTo>
                      <a:pt x="7006" y="1"/>
                    </a:moveTo>
                    <a:cubicBezTo>
                      <a:pt x="6156" y="1"/>
                      <a:pt x="5264" y="216"/>
                      <a:pt x="4370" y="696"/>
                    </a:cubicBezTo>
                    <a:cubicBezTo>
                      <a:pt x="3894" y="946"/>
                      <a:pt x="3453" y="1267"/>
                      <a:pt x="3072" y="1648"/>
                    </a:cubicBezTo>
                    <a:cubicBezTo>
                      <a:pt x="215" y="4482"/>
                      <a:pt x="0" y="9304"/>
                      <a:pt x="3739" y="11590"/>
                    </a:cubicBezTo>
                    <a:cubicBezTo>
                      <a:pt x="4740" y="12198"/>
                      <a:pt x="5895" y="12501"/>
                      <a:pt x="7035" y="12501"/>
                    </a:cubicBezTo>
                    <a:cubicBezTo>
                      <a:pt x="8907" y="12501"/>
                      <a:pt x="10742" y="11686"/>
                      <a:pt x="11800" y="10066"/>
                    </a:cubicBezTo>
                    <a:cubicBezTo>
                      <a:pt x="12835" y="8494"/>
                      <a:pt x="13014" y="6482"/>
                      <a:pt x="12538" y="4684"/>
                    </a:cubicBezTo>
                    <a:cubicBezTo>
                      <a:pt x="11837" y="2034"/>
                      <a:pt x="9618" y="1"/>
                      <a:pt x="70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35"/>
              <p:cNvSpPr/>
              <p:nvPr/>
            </p:nvSpPr>
            <p:spPr>
              <a:xfrm>
                <a:off x="-1488679" y="3626456"/>
                <a:ext cx="594521" cy="605780"/>
              </a:xfrm>
              <a:custGeom>
                <a:rect b="b" l="l" r="r" t="t"/>
                <a:pathLst>
                  <a:path extrusionOk="0" h="11514" w="11300">
                    <a:moveTo>
                      <a:pt x="5751" y="203"/>
                    </a:moveTo>
                    <a:cubicBezTo>
                      <a:pt x="7847" y="203"/>
                      <a:pt x="9740" y="1917"/>
                      <a:pt x="10347" y="4370"/>
                    </a:cubicBezTo>
                    <a:cubicBezTo>
                      <a:pt x="10788" y="6096"/>
                      <a:pt x="10562" y="7858"/>
                      <a:pt x="9740" y="9180"/>
                    </a:cubicBezTo>
                    <a:cubicBezTo>
                      <a:pt x="8918" y="10525"/>
                      <a:pt x="7430" y="11311"/>
                      <a:pt x="5775" y="11311"/>
                    </a:cubicBezTo>
                    <a:cubicBezTo>
                      <a:pt x="3180" y="11311"/>
                      <a:pt x="989" y="9347"/>
                      <a:pt x="715" y="6763"/>
                    </a:cubicBezTo>
                    <a:cubicBezTo>
                      <a:pt x="548" y="4882"/>
                      <a:pt x="1191" y="3012"/>
                      <a:pt x="2501" y="1655"/>
                    </a:cubicBezTo>
                    <a:cubicBezTo>
                      <a:pt x="2811" y="1322"/>
                      <a:pt x="3168" y="1036"/>
                      <a:pt x="3561" y="822"/>
                    </a:cubicBezTo>
                    <a:cubicBezTo>
                      <a:pt x="4227" y="429"/>
                      <a:pt x="4977" y="214"/>
                      <a:pt x="5751" y="203"/>
                    </a:cubicBezTo>
                    <a:close/>
                    <a:moveTo>
                      <a:pt x="5763" y="0"/>
                    </a:moveTo>
                    <a:cubicBezTo>
                      <a:pt x="4418" y="24"/>
                      <a:pt x="3144" y="560"/>
                      <a:pt x="2180" y="1500"/>
                    </a:cubicBezTo>
                    <a:cubicBezTo>
                      <a:pt x="739" y="2929"/>
                      <a:pt x="1" y="4906"/>
                      <a:pt x="227" y="6787"/>
                    </a:cubicBezTo>
                    <a:cubicBezTo>
                      <a:pt x="417" y="8406"/>
                      <a:pt x="1346" y="9835"/>
                      <a:pt x="2751" y="10656"/>
                    </a:cubicBezTo>
                    <a:cubicBezTo>
                      <a:pt x="3668" y="11216"/>
                      <a:pt x="4716" y="11513"/>
                      <a:pt x="5799" y="11513"/>
                    </a:cubicBezTo>
                    <a:cubicBezTo>
                      <a:pt x="7609" y="11513"/>
                      <a:pt x="9240" y="10692"/>
                      <a:pt x="10157" y="9311"/>
                    </a:cubicBezTo>
                    <a:cubicBezTo>
                      <a:pt x="11062" y="7918"/>
                      <a:pt x="11300" y="6108"/>
                      <a:pt x="10823" y="4310"/>
                    </a:cubicBezTo>
                    <a:cubicBezTo>
                      <a:pt x="10157" y="1786"/>
                      <a:pt x="8073" y="0"/>
                      <a:pt x="57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35"/>
              <p:cNvSpPr/>
              <p:nvPr/>
            </p:nvSpPr>
            <p:spPr>
              <a:xfrm>
                <a:off x="-1358989" y="2643076"/>
                <a:ext cx="39512" cy="265798"/>
              </a:xfrm>
              <a:custGeom>
                <a:rect b="b" l="l" r="r" t="t"/>
                <a:pathLst>
                  <a:path extrusionOk="0" h="5052" w="751">
                    <a:moveTo>
                      <a:pt x="385" y="0"/>
                    </a:moveTo>
                    <a:cubicBezTo>
                      <a:pt x="352" y="0"/>
                      <a:pt x="296" y="51"/>
                      <a:pt x="286" y="70"/>
                    </a:cubicBezTo>
                    <a:cubicBezTo>
                      <a:pt x="0" y="856"/>
                      <a:pt x="48" y="1856"/>
                      <a:pt x="36" y="2737"/>
                    </a:cubicBezTo>
                    <a:cubicBezTo>
                      <a:pt x="36" y="3499"/>
                      <a:pt x="36" y="4261"/>
                      <a:pt x="60" y="5023"/>
                    </a:cubicBezTo>
                    <a:cubicBezTo>
                      <a:pt x="60" y="5043"/>
                      <a:pt x="73" y="5051"/>
                      <a:pt x="93" y="5051"/>
                    </a:cubicBezTo>
                    <a:cubicBezTo>
                      <a:pt x="156" y="5051"/>
                      <a:pt x="289" y="4967"/>
                      <a:pt x="298" y="4904"/>
                    </a:cubicBezTo>
                    <a:cubicBezTo>
                      <a:pt x="488" y="3999"/>
                      <a:pt x="596" y="3082"/>
                      <a:pt x="643" y="2165"/>
                    </a:cubicBezTo>
                    <a:cubicBezTo>
                      <a:pt x="667" y="1475"/>
                      <a:pt x="750" y="558"/>
                      <a:pt x="405" y="10"/>
                    </a:cubicBezTo>
                    <a:cubicBezTo>
                      <a:pt x="400" y="3"/>
                      <a:pt x="394" y="0"/>
                      <a:pt x="385" y="0"/>
                    </a:cubicBezTo>
                    <a:close/>
                  </a:path>
                </a:pathLst>
              </a:custGeom>
              <a:solidFill>
                <a:srgbClr val="FFF8E5">
                  <a:alpha val="763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35"/>
              <p:cNvSpPr/>
              <p:nvPr/>
            </p:nvSpPr>
            <p:spPr>
              <a:xfrm>
                <a:off x="-1644622" y="3382808"/>
                <a:ext cx="169623" cy="213975"/>
              </a:xfrm>
              <a:custGeom>
                <a:rect b="b" l="l" r="r" t="t"/>
                <a:pathLst>
                  <a:path extrusionOk="0" h="4067" w="3224">
                    <a:moveTo>
                      <a:pt x="2810" y="0"/>
                    </a:moveTo>
                    <a:cubicBezTo>
                      <a:pt x="2708" y="0"/>
                      <a:pt x="2583" y="74"/>
                      <a:pt x="2429" y="250"/>
                    </a:cubicBezTo>
                    <a:cubicBezTo>
                      <a:pt x="1917" y="845"/>
                      <a:pt x="0" y="2940"/>
                      <a:pt x="524" y="3893"/>
                    </a:cubicBezTo>
                    <a:cubicBezTo>
                      <a:pt x="595" y="4020"/>
                      <a:pt x="726" y="4066"/>
                      <a:pt x="880" y="4066"/>
                    </a:cubicBezTo>
                    <a:cubicBezTo>
                      <a:pt x="1188" y="4066"/>
                      <a:pt x="1588" y="3881"/>
                      <a:pt x="1786" y="3786"/>
                    </a:cubicBezTo>
                    <a:cubicBezTo>
                      <a:pt x="2560" y="3429"/>
                      <a:pt x="2988" y="2845"/>
                      <a:pt x="3167" y="1988"/>
                    </a:cubicBezTo>
                    <a:cubicBezTo>
                      <a:pt x="3191" y="1821"/>
                      <a:pt x="3203" y="1643"/>
                      <a:pt x="3215" y="1464"/>
                    </a:cubicBezTo>
                    <a:cubicBezTo>
                      <a:pt x="3224" y="857"/>
                      <a:pt x="3155" y="0"/>
                      <a:pt x="2810" y="0"/>
                    </a:cubicBezTo>
                    <a:close/>
                  </a:path>
                </a:pathLst>
              </a:custGeom>
              <a:solidFill>
                <a:srgbClr val="FFF8E5">
                  <a:alpha val="763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35"/>
              <p:cNvSpPr/>
              <p:nvPr/>
            </p:nvSpPr>
            <p:spPr>
              <a:xfrm>
                <a:off x="-1782467" y="1895558"/>
                <a:ext cx="857005" cy="424215"/>
              </a:xfrm>
              <a:custGeom>
                <a:rect b="b" l="l" r="r" t="t"/>
                <a:pathLst>
                  <a:path extrusionOk="0" h="8063" w="16289">
                    <a:moveTo>
                      <a:pt x="10802" y="1"/>
                    </a:moveTo>
                    <a:cubicBezTo>
                      <a:pt x="6725" y="1"/>
                      <a:pt x="144" y="1598"/>
                      <a:pt x="144" y="1598"/>
                    </a:cubicBezTo>
                    <a:cubicBezTo>
                      <a:pt x="144" y="1621"/>
                      <a:pt x="132" y="1657"/>
                      <a:pt x="132" y="1693"/>
                    </a:cubicBezTo>
                    <a:cubicBezTo>
                      <a:pt x="132" y="1752"/>
                      <a:pt x="108" y="1836"/>
                      <a:pt x="108" y="1907"/>
                    </a:cubicBezTo>
                    <a:cubicBezTo>
                      <a:pt x="1" y="2943"/>
                      <a:pt x="60" y="3979"/>
                      <a:pt x="274" y="5003"/>
                    </a:cubicBezTo>
                    <a:cubicBezTo>
                      <a:pt x="5644" y="5205"/>
                      <a:pt x="7430" y="8063"/>
                      <a:pt x="7430" y="8063"/>
                    </a:cubicBezTo>
                    <a:lnTo>
                      <a:pt x="7906" y="8051"/>
                    </a:lnTo>
                    <a:lnTo>
                      <a:pt x="9323" y="7979"/>
                    </a:lnTo>
                    <a:lnTo>
                      <a:pt x="10919" y="7908"/>
                    </a:lnTo>
                    <a:lnTo>
                      <a:pt x="13276" y="7801"/>
                    </a:lnTo>
                    <a:cubicBezTo>
                      <a:pt x="13443" y="5336"/>
                      <a:pt x="15645" y="4539"/>
                      <a:pt x="16205" y="4169"/>
                    </a:cubicBezTo>
                    <a:cubicBezTo>
                      <a:pt x="16288" y="3550"/>
                      <a:pt x="15395" y="1407"/>
                      <a:pt x="13324" y="395"/>
                    </a:cubicBezTo>
                    <a:cubicBezTo>
                      <a:pt x="13086" y="276"/>
                      <a:pt x="12824" y="205"/>
                      <a:pt x="12574" y="145"/>
                    </a:cubicBezTo>
                    <a:cubicBezTo>
                      <a:pt x="12078" y="44"/>
                      <a:pt x="11474" y="1"/>
                      <a:pt x="108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35"/>
              <p:cNvSpPr/>
              <p:nvPr/>
            </p:nvSpPr>
            <p:spPr>
              <a:xfrm>
                <a:off x="-1782467" y="1970215"/>
                <a:ext cx="439157" cy="349557"/>
              </a:xfrm>
              <a:custGeom>
                <a:rect b="b" l="l" r="r" t="t"/>
                <a:pathLst>
                  <a:path extrusionOk="0" h="6644" w="8347">
                    <a:moveTo>
                      <a:pt x="2680" y="0"/>
                    </a:moveTo>
                    <a:lnTo>
                      <a:pt x="132" y="274"/>
                    </a:lnTo>
                    <a:cubicBezTo>
                      <a:pt x="1" y="1369"/>
                      <a:pt x="48" y="2488"/>
                      <a:pt x="274" y="3584"/>
                    </a:cubicBezTo>
                    <a:cubicBezTo>
                      <a:pt x="5644" y="3786"/>
                      <a:pt x="7430" y="6644"/>
                      <a:pt x="7430" y="6644"/>
                    </a:cubicBezTo>
                    <a:lnTo>
                      <a:pt x="7906" y="6632"/>
                    </a:lnTo>
                    <a:lnTo>
                      <a:pt x="8347" y="6489"/>
                    </a:lnTo>
                    <a:cubicBezTo>
                      <a:pt x="7335" y="4810"/>
                      <a:pt x="5466" y="3703"/>
                      <a:pt x="2763" y="3155"/>
                    </a:cubicBezTo>
                    <a:cubicBezTo>
                      <a:pt x="2620" y="2107"/>
                      <a:pt x="2596" y="1048"/>
                      <a:pt x="26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35"/>
              <p:cNvSpPr/>
              <p:nvPr/>
            </p:nvSpPr>
            <p:spPr>
              <a:xfrm>
                <a:off x="-1422913" y="2303199"/>
                <a:ext cx="370918" cy="213765"/>
              </a:xfrm>
              <a:custGeom>
                <a:rect b="b" l="l" r="r" t="t"/>
                <a:pathLst>
                  <a:path extrusionOk="0" h="4063" w="7050">
                    <a:moveTo>
                      <a:pt x="4176" y="1"/>
                    </a:moveTo>
                    <a:cubicBezTo>
                      <a:pt x="2846" y="1"/>
                      <a:pt x="1525" y="72"/>
                      <a:pt x="203" y="208"/>
                    </a:cubicBezTo>
                    <a:cubicBezTo>
                      <a:pt x="156" y="208"/>
                      <a:pt x="120" y="279"/>
                      <a:pt x="108" y="410"/>
                    </a:cubicBezTo>
                    <a:cubicBezTo>
                      <a:pt x="1" y="1065"/>
                      <a:pt x="251" y="3113"/>
                      <a:pt x="513" y="3708"/>
                    </a:cubicBezTo>
                    <a:cubicBezTo>
                      <a:pt x="560" y="3803"/>
                      <a:pt x="596" y="3863"/>
                      <a:pt x="644" y="3863"/>
                    </a:cubicBezTo>
                    <a:cubicBezTo>
                      <a:pt x="1764" y="3981"/>
                      <a:pt x="2888" y="4063"/>
                      <a:pt x="4023" y="4063"/>
                    </a:cubicBezTo>
                    <a:cubicBezTo>
                      <a:pt x="4831" y="4063"/>
                      <a:pt x="5644" y="4021"/>
                      <a:pt x="6466" y="3922"/>
                    </a:cubicBezTo>
                    <a:cubicBezTo>
                      <a:pt x="6525" y="3910"/>
                      <a:pt x="6573" y="3851"/>
                      <a:pt x="6621" y="3744"/>
                    </a:cubicBezTo>
                    <a:cubicBezTo>
                      <a:pt x="6883" y="3101"/>
                      <a:pt x="7049" y="982"/>
                      <a:pt x="6895" y="303"/>
                    </a:cubicBezTo>
                    <a:cubicBezTo>
                      <a:pt x="6871" y="172"/>
                      <a:pt x="6823" y="89"/>
                      <a:pt x="6775" y="89"/>
                    </a:cubicBezTo>
                    <a:cubicBezTo>
                      <a:pt x="6573" y="77"/>
                      <a:pt x="6371" y="65"/>
                      <a:pt x="6168" y="53"/>
                    </a:cubicBezTo>
                    <a:cubicBezTo>
                      <a:pt x="5704" y="29"/>
                      <a:pt x="5228" y="17"/>
                      <a:pt x="4751" y="5"/>
                    </a:cubicBezTo>
                    <a:cubicBezTo>
                      <a:pt x="4559" y="2"/>
                      <a:pt x="4368" y="1"/>
                      <a:pt x="41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35"/>
              <p:cNvSpPr/>
              <p:nvPr/>
            </p:nvSpPr>
            <p:spPr>
              <a:xfrm>
                <a:off x="-1851968" y="1984578"/>
                <a:ext cx="207977" cy="143001"/>
              </a:xfrm>
              <a:custGeom>
                <a:rect b="b" l="l" r="r" t="t"/>
                <a:pathLst>
                  <a:path extrusionOk="0" h="2718" w="3953">
                    <a:moveTo>
                      <a:pt x="2905" y="1"/>
                    </a:moveTo>
                    <a:cubicBezTo>
                      <a:pt x="2143" y="1"/>
                      <a:pt x="1369" y="37"/>
                      <a:pt x="607" y="120"/>
                    </a:cubicBezTo>
                    <a:cubicBezTo>
                      <a:pt x="48" y="668"/>
                      <a:pt x="0" y="1787"/>
                      <a:pt x="560" y="2477"/>
                    </a:cubicBezTo>
                    <a:cubicBezTo>
                      <a:pt x="595" y="2525"/>
                      <a:pt x="643" y="2573"/>
                      <a:pt x="679" y="2608"/>
                    </a:cubicBezTo>
                    <a:lnTo>
                      <a:pt x="726" y="2608"/>
                    </a:lnTo>
                    <a:cubicBezTo>
                      <a:pt x="1362" y="2681"/>
                      <a:pt x="2006" y="2718"/>
                      <a:pt x="2652" y="2718"/>
                    </a:cubicBezTo>
                    <a:cubicBezTo>
                      <a:pt x="2744" y="2718"/>
                      <a:pt x="2837" y="2717"/>
                      <a:pt x="2929" y="2716"/>
                    </a:cubicBezTo>
                    <a:cubicBezTo>
                      <a:pt x="3631" y="2489"/>
                      <a:pt x="3953" y="1763"/>
                      <a:pt x="3858" y="1108"/>
                    </a:cubicBezTo>
                    <a:cubicBezTo>
                      <a:pt x="3822" y="775"/>
                      <a:pt x="3655" y="465"/>
                      <a:pt x="3405" y="251"/>
                    </a:cubicBezTo>
                    <a:cubicBezTo>
                      <a:pt x="3262" y="132"/>
                      <a:pt x="3096" y="49"/>
                      <a:pt x="29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35"/>
              <p:cNvSpPr/>
              <p:nvPr/>
            </p:nvSpPr>
            <p:spPr>
              <a:xfrm>
                <a:off x="-1851968" y="1984473"/>
                <a:ext cx="179198" cy="135477"/>
              </a:xfrm>
              <a:custGeom>
                <a:rect b="b" l="l" r="r" t="t"/>
                <a:pathLst>
                  <a:path extrusionOk="0" h="2575" w="3406">
                    <a:moveTo>
                      <a:pt x="2627" y="1"/>
                    </a:moveTo>
                    <a:cubicBezTo>
                      <a:pt x="1953" y="1"/>
                      <a:pt x="1286" y="37"/>
                      <a:pt x="619" y="110"/>
                    </a:cubicBezTo>
                    <a:cubicBezTo>
                      <a:pt x="48" y="670"/>
                      <a:pt x="0" y="1789"/>
                      <a:pt x="572" y="2479"/>
                    </a:cubicBezTo>
                    <a:cubicBezTo>
                      <a:pt x="655" y="2539"/>
                      <a:pt x="750" y="2575"/>
                      <a:pt x="869" y="2575"/>
                    </a:cubicBezTo>
                    <a:cubicBezTo>
                      <a:pt x="1107" y="2551"/>
                      <a:pt x="1238" y="2265"/>
                      <a:pt x="1298" y="2027"/>
                    </a:cubicBezTo>
                    <a:cubicBezTo>
                      <a:pt x="1405" y="1503"/>
                      <a:pt x="1405" y="955"/>
                      <a:pt x="1298" y="432"/>
                    </a:cubicBezTo>
                    <a:cubicBezTo>
                      <a:pt x="1988" y="348"/>
                      <a:pt x="2703" y="289"/>
                      <a:pt x="3405" y="253"/>
                    </a:cubicBezTo>
                    <a:cubicBezTo>
                      <a:pt x="3262" y="134"/>
                      <a:pt x="3096" y="51"/>
                      <a:pt x="2917" y="3"/>
                    </a:cubicBezTo>
                    <a:cubicBezTo>
                      <a:pt x="2820" y="1"/>
                      <a:pt x="2724" y="1"/>
                      <a:pt x="2627" y="1"/>
                    </a:cubicBezTo>
                    <a:close/>
                  </a:path>
                </a:pathLst>
              </a:custGeom>
              <a:solidFill>
                <a:srgbClr val="75598F">
                  <a:alpha val="174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35"/>
              <p:cNvSpPr/>
              <p:nvPr/>
            </p:nvSpPr>
            <p:spPr>
              <a:xfrm>
                <a:off x="-1825557" y="2028562"/>
                <a:ext cx="19993" cy="47193"/>
              </a:xfrm>
              <a:custGeom>
                <a:rect b="b" l="l" r="r" t="t"/>
                <a:pathLst>
                  <a:path extrusionOk="0" h="897" w="380">
                    <a:moveTo>
                      <a:pt x="119" y="0"/>
                    </a:moveTo>
                    <a:cubicBezTo>
                      <a:pt x="1" y="0"/>
                      <a:pt x="7" y="896"/>
                      <a:pt x="195" y="896"/>
                    </a:cubicBezTo>
                    <a:cubicBezTo>
                      <a:pt x="233" y="896"/>
                      <a:pt x="278" y="860"/>
                      <a:pt x="331" y="772"/>
                    </a:cubicBezTo>
                    <a:cubicBezTo>
                      <a:pt x="367" y="701"/>
                      <a:pt x="379" y="629"/>
                      <a:pt x="367" y="558"/>
                    </a:cubicBezTo>
                    <a:cubicBezTo>
                      <a:pt x="367" y="344"/>
                      <a:pt x="284" y="153"/>
                      <a:pt x="141" y="10"/>
                    </a:cubicBezTo>
                    <a:cubicBezTo>
                      <a:pt x="133" y="4"/>
                      <a:pt x="126" y="0"/>
                      <a:pt x="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35"/>
              <p:cNvSpPr/>
              <p:nvPr/>
            </p:nvSpPr>
            <p:spPr>
              <a:xfrm>
                <a:off x="-1818191" y="2175666"/>
                <a:ext cx="270060" cy="380915"/>
              </a:xfrm>
              <a:custGeom>
                <a:rect b="b" l="l" r="r" t="t"/>
                <a:pathLst>
                  <a:path extrusionOk="0" h="7240" w="5133">
                    <a:moveTo>
                      <a:pt x="4763" y="0"/>
                    </a:moveTo>
                    <a:lnTo>
                      <a:pt x="4097" y="107"/>
                    </a:lnTo>
                    <a:cubicBezTo>
                      <a:pt x="4787" y="3596"/>
                      <a:pt x="3406" y="5953"/>
                      <a:pt x="1" y="7239"/>
                    </a:cubicBezTo>
                    <a:lnTo>
                      <a:pt x="1525" y="7025"/>
                    </a:lnTo>
                    <a:cubicBezTo>
                      <a:pt x="1525" y="7025"/>
                      <a:pt x="3609" y="6430"/>
                      <a:pt x="3930" y="5644"/>
                    </a:cubicBezTo>
                    <a:cubicBezTo>
                      <a:pt x="4263" y="4858"/>
                      <a:pt x="5049" y="3751"/>
                      <a:pt x="5097" y="2894"/>
                    </a:cubicBezTo>
                    <a:cubicBezTo>
                      <a:pt x="5133" y="2036"/>
                      <a:pt x="4763" y="0"/>
                      <a:pt x="47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35"/>
              <p:cNvSpPr/>
              <p:nvPr/>
            </p:nvSpPr>
            <p:spPr>
              <a:xfrm>
                <a:off x="-1739220" y="2175035"/>
                <a:ext cx="327671" cy="430370"/>
              </a:xfrm>
              <a:custGeom>
                <a:rect b="b" l="l" r="r" t="t"/>
                <a:pathLst>
                  <a:path extrusionOk="0" h="8180" w="6228">
                    <a:moveTo>
                      <a:pt x="3227" y="0"/>
                    </a:moveTo>
                    <a:lnTo>
                      <a:pt x="3227" y="0"/>
                    </a:lnTo>
                    <a:cubicBezTo>
                      <a:pt x="3310" y="381"/>
                      <a:pt x="3358" y="786"/>
                      <a:pt x="3358" y="1191"/>
                    </a:cubicBezTo>
                    <a:cubicBezTo>
                      <a:pt x="3334" y="1965"/>
                      <a:pt x="3239" y="2751"/>
                      <a:pt x="3072" y="3513"/>
                    </a:cubicBezTo>
                    <a:cubicBezTo>
                      <a:pt x="2929" y="4203"/>
                      <a:pt x="2655" y="4870"/>
                      <a:pt x="2250" y="5442"/>
                    </a:cubicBezTo>
                    <a:cubicBezTo>
                      <a:pt x="1703" y="6192"/>
                      <a:pt x="834" y="6632"/>
                      <a:pt x="0" y="7037"/>
                    </a:cubicBezTo>
                    <a:cubicBezTo>
                      <a:pt x="107" y="7466"/>
                      <a:pt x="310" y="7859"/>
                      <a:pt x="619" y="8180"/>
                    </a:cubicBezTo>
                    <a:cubicBezTo>
                      <a:pt x="1989" y="7537"/>
                      <a:pt x="3120" y="6442"/>
                      <a:pt x="4013" y="5215"/>
                    </a:cubicBezTo>
                    <a:cubicBezTo>
                      <a:pt x="4310" y="4811"/>
                      <a:pt x="4572" y="4406"/>
                      <a:pt x="4822" y="4001"/>
                    </a:cubicBezTo>
                    <a:cubicBezTo>
                      <a:pt x="5334" y="3144"/>
                      <a:pt x="5799" y="2263"/>
                      <a:pt x="6227" y="1358"/>
                    </a:cubicBezTo>
                    <a:cubicBezTo>
                      <a:pt x="5394" y="727"/>
                      <a:pt x="4346" y="143"/>
                      <a:pt x="32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35"/>
              <p:cNvSpPr/>
              <p:nvPr/>
            </p:nvSpPr>
            <p:spPr>
              <a:xfrm>
                <a:off x="-1818770" y="2545217"/>
                <a:ext cx="112170" cy="65240"/>
              </a:xfrm>
              <a:custGeom>
                <a:rect b="b" l="l" r="r" t="t"/>
                <a:pathLst>
                  <a:path extrusionOk="0" h="1240" w="2132">
                    <a:moveTo>
                      <a:pt x="2131" y="1144"/>
                    </a:moveTo>
                    <a:lnTo>
                      <a:pt x="631" y="1239"/>
                    </a:lnTo>
                    <a:lnTo>
                      <a:pt x="0" y="203"/>
                    </a:lnTo>
                    <a:lnTo>
                      <a:pt x="15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5"/>
              <p:cNvSpPr/>
              <p:nvPr/>
            </p:nvSpPr>
            <p:spPr>
              <a:xfrm>
                <a:off x="-1808773" y="2267738"/>
                <a:ext cx="246858" cy="327039"/>
              </a:xfrm>
              <a:custGeom>
                <a:rect b="b" l="l" r="r" t="t"/>
                <a:pathLst>
                  <a:path extrusionOk="0" h="6216" w="4692">
                    <a:moveTo>
                      <a:pt x="4632" y="1"/>
                    </a:moveTo>
                    <a:cubicBezTo>
                      <a:pt x="4632" y="1"/>
                      <a:pt x="4584" y="1620"/>
                      <a:pt x="4108" y="2632"/>
                    </a:cubicBezTo>
                    <a:cubicBezTo>
                      <a:pt x="3513" y="3834"/>
                      <a:pt x="2477" y="4775"/>
                      <a:pt x="1227" y="5251"/>
                    </a:cubicBezTo>
                    <a:lnTo>
                      <a:pt x="1" y="5454"/>
                    </a:lnTo>
                    <a:lnTo>
                      <a:pt x="1286" y="5406"/>
                    </a:lnTo>
                    <a:lnTo>
                      <a:pt x="1858" y="6216"/>
                    </a:lnTo>
                    <a:lnTo>
                      <a:pt x="1453" y="5287"/>
                    </a:lnTo>
                    <a:cubicBezTo>
                      <a:pt x="1453" y="5287"/>
                      <a:pt x="3465" y="4477"/>
                      <a:pt x="4203" y="2679"/>
                    </a:cubicBezTo>
                    <a:cubicBezTo>
                      <a:pt x="4537" y="1822"/>
                      <a:pt x="4692" y="917"/>
                      <a:pt x="4632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5"/>
              <p:cNvSpPr/>
              <p:nvPr/>
            </p:nvSpPr>
            <p:spPr>
              <a:xfrm>
                <a:off x="-1569492" y="2174404"/>
                <a:ext cx="157943" cy="211134"/>
              </a:xfrm>
              <a:custGeom>
                <a:rect b="b" l="l" r="r" t="t"/>
                <a:pathLst>
                  <a:path extrusionOk="0" h="4013" w="3002">
                    <a:moveTo>
                      <a:pt x="1" y="1"/>
                    </a:moveTo>
                    <a:lnTo>
                      <a:pt x="1" y="1"/>
                    </a:lnTo>
                    <a:cubicBezTo>
                      <a:pt x="84" y="393"/>
                      <a:pt x="132" y="798"/>
                      <a:pt x="132" y="1191"/>
                    </a:cubicBezTo>
                    <a:lnTo>
                      <a:pt x="144" y="1191"/>
                    </a:lnTo>
                    <a:cubicBezTo>
                      <a:pt x="249" y="1171"/>
                      <a:pt x="354" y="1158"/>
                      <a:pt x="456" y="1158"/>
                    </a:cubicBezTo>
                    <a:cubicBezTo>
                      <a:pt x="655" y="1158"/>
                      <a:pt x="843" y="1208"/>
                      <a:pt x="1001" y="1358"/>
                    </a:cubicBezTo>
                    <a:cubicBezTo>
                      <a:pt x="1287" y="1620"/>
                      <a:pt x="1358" y="2036"/>
                      <a:pt x="1406" y="2417"/>
                    </a:cubicBezTo>
                    <a:cubicBezTo>
                      <a:pt x="1477" y="2953"/>
                      <a:pt x="1537" y="3477"/>
                      <a:pt x="1596" y="4013"/>
                    </a:cubicBezTo>
                    <a:cubicBezTo>
                      <a:pt x="2108" y="3156"/>
                      <a:pt x="2573" y="2275"/>
                      <a:pt x="3001" y="1370"/>
                    </a:cubicBezTo>
                    <a:cubicBezTo>
                      <a:pt x="2168" y="739"/>
                      <a:pt x="1120" y="155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5"/>
              <p:cNvSpPr/>
              <p:nvPr/>
            </p:nvSpPr>
            <p:spPr>
              <a:xfrm>
                <a:off x="-1515616" y="1984315"/>
                <a:ext cx="464253" cy="235599"/>
              </a:xfrm>
              <a:custGeom>
                <a:rect b="b" l="l" r="r" t="t"/>
                <a:pathLst>
                  <a:path extrusionOk="0" h="4478" w="8824">
                    <a:moveTo>
                      <a:pt x="4764" y="1"/>
                    </a:moveTo>
                    <a:cubicBezTo>
                      <a:pt x="3463" y="1"/>
                      <a:pt x="2164" y="221"/>
                      <a:pt x="929" y="661"/>
                    </a:cubicBezTo>
                    <a:cubicBezTo>
                      <a:pt x="501" y="816"/>
                      <a:pt x="1" y="1101"/>
                      <a:pt x="25" y="1554"/>
                    </a:cubicBezTo>
                    <a:cubicBezTo>
                      <a:pt x="36" y="1970"/>
                      <a:pt x="465" y="2220"/>
                      <a:pt x="834" y="2387"/>
                    </a:cubicBezTo>
                    <a:cubicBezTo>
                      <a:pt x="1882" y="2875"/>
                      <a:pt x="3108" y="3280"/>
                      <a:pt x="4073" y="3911"/>
                    </a:cubicBezTo>
                    <a:cubicBezTo>
                      <a:pt x="4575" y="4238"/>
                      <a:pt x="5004" y="4478"/>
                      <a:pt x="5494" y="4478"/>
                    </a:cubicBezTo>
                    <a:cubicBezTo>
                      <a:pt x="5770" y="4478"/>
                      <a:pt x="6067" y="4401"/>
                      <a:pt x="6406" y="4221"/>
                    </a:cubicBezTo>
                    <a:cubicBezTo>
                      <a:pt x="7085" y="3875"/>
                      <a:pt x="7573" y="3280"/>
                      <a:pt x="8049" y="2685"/>
                    </a:cubicBezTo>
                    <a:cubicBezTo>
                      <a:pt x="8418" y="2209"/>
                      <a:pt x="8823" y="1613"/>
                      <a:pt x="8585" y="1066"/>
                    </a:cubicBezTo>
                    <a:cubicBezTo>
                      <a:pt x="8395" y="613"/>
                      <a:pt x="7871" y="423"/>
                      <a:pt x="7394" y="304"/>
                    </a:cubicBezTo>
                    <a:cubicBezTo>
                      <a:pt x="6529" y="102"/>
                      <a:pt x="5646" y="1"/>
                      <a:pt x="47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5"/>
              <p:cNvSpPr/>
              <p:nvPr/>
            </p:nvSpPr>
            <p:spPr>
              <a:xfrm>
                <a:off x="-1483049" y="2009674"/>
                <a:ext cx="407221" cy="202874"/>
              </a:xfrm>
              <a:custGeom>
                <a:rect b="b" l="l" r="r" t="t"/>
                <a:pathLst>
                  <a:path extrusionOk="0" h="3856" w="7740">
                    <a:moveTo>
                      <a:pt x="4166" y="0"/>
                    </a:moveTo>
                    <a:cubicBezTo>
                      <a:pt x="3434" y="0"/>
                      <a:pt x="2704" y="80"/>
                      <a:pt x="1989" y="238"/>
                    </a:cubicBezTo>
                    <a:cubicBezTo>
                      <a:pt x="1596" y="322"/>
                      <a:pt x="1191" y="429"/>
                      <a:pt x="810" y="572"/>
                    </a:cubicBezTo>
                    <a:cubicBezTo>
                      <a:pt x="429" y="703"/>
                      <a:pt x="1" y="953"/>
                      <a:pt x="13" y="1346"/>
                    </a:cubicBezTo>
                    <a:cubicBezTo>
                      <a:pt x="37" y="1691"/>
                      <a:pt x="406" y="1917"/>
                      <a:pt x="739" y="2060"/>
                    </a:cubicBezTo>
                    <a:cubicBezTo>
                      <a:pt x="1418" y="2381"/>
                      <a:pt x="2192" y="2643"/>
                      <a:pt x="2894" y="2989"/>
                    </a:cubicBezTo>
                    <a:cubicBezTo>
                      <a:pt x="3132" y="3108"/>
                      <a:pt x="3358" y="3227"/>
                      <a:pt x="3573" y="3370"/>
                    </a:cubicBezTo>
                    <a:cubicBezTo>
                      <a:pt x="4016" y="3647"/>
                      <a:pt x="4397" y="3856"/>
                      <a:pt x="4829" y="3856"/>
                    </a:cubicBezTo>
                    <a:cubicBezTo>
                      <a:pt x="5047" y="3856"/>
                      <a:pt x="5278" y="3803"/>
                      <a:pt x="5537" y="3679"/>
                    </a:cubicBezTo>
                    <a:cubicBezTo>
                      <a:pt x="5573" y="3667"/>
                      <a:pt x="5597" y="3655"/>
                      <a:pt x="5632" y="3643"/>
                    </a:cubicBezTo>
                    <a:cubicBezTo>
                      <a:pt x="6216" y="3334"/>
                      <a:pt x="6645" y="2822"/>
                      <a:pt x="7061" y="2310"/>
                    </a:cubicBezTo>
                    <a:cubicBezTo>
                      <a:pt x="7395" y="1905"/>
                      <a:pt x="7740" y="1393"/>
                      <a:pt x="7537" y="917"/>
                    </a:cubicBezTo>
                    <a:cubicBezTo>
                      <a:pt x="7371" y="524"/>
                      <a:pt x="6918" y="357"/>
                      <a:pt x="6502" y="262"/>
                    </a:cubicBezTo>
                    <a:cubicBezTo>
                      <a:pt x="6097" y="167"/>
                      <a:pt x="5680" y="95"/>
                      <a:pt x="5263" y="60"/>
                    </a:cubicBezTo>
                    <a:cubicBezTo>
                      <a:pt x="4898" y="20"/>
                      <a:pt x="4532" y="0"/>
                      <a:pt x="41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8" name="Google Shape;358;p35"/>
            <p:cNvGrpSpPr/>
            <p:nvPr/>
          </p:nvGrpSpPr>
          <p:grpSpPr>
            <a:xfrm>
              <a:off x="4889464" y="1913908"/>
              <a:ext cx="1110894" cy="1595001"/>
              <a:chOff x="2593050" y="2409275"/>
              <a:chExt cx="702875" cy="1009175"/>
            </a:xfrm>
          </p:grpSpPr>
          <p:sp>
            <p:nvSpPr>
              <p:cNvPr id="359" name="Google Shape;359;p35"/>
              <p:cNvSpPr/>
              <p:nvPr/>
            </p:nvSpPr>
            <p:spPr>
              <a:xfrm>
                <a:off x="2608225" y="2409275"/>
                <a:ext cx="687700" cy="276800"/>
              </a:xfrm>
              <a:custGeom>
                <a:rect b="b" l="l" r="r" t="t"/>
                <a:pathLst>
                  <a:path extrusionOk="0" h="11072" w="27508">
                    <a:moveTo>
                      <a:pt x="0" y="0"/>
                    </a:moveTo>
                    <a:lnTo>
                      <a:pt x="280" y="6609"/>
                    </a:lnTo>
                    <a:lnTo>
                      <a:pt x="25097" y="11071"/>
                    </a:lnTo>
                    <a:lnTo>
                      <a:pt x="27507" y="5038"/>
                    </a:lnTo>
                    <a:lnTo>
                      <a:pt x="18551" y="3390"/>
                    </a:lnTo>
                    <a:cubicBezTo>
                      <a:pt x="18333" y="4059"/>
                      <a:pt x="18131" y="4712"/>
                      <a:pt x="17929" y="5380"/>
                    </a:cubicBezTo>
                    <a:cubicBezTo>
                      <a:pt x="17882" y="4665"/>
                      <a:pt x="17851" y="3965"/>
                      <a:pt x="17804" y="3266"/>
                    </a:cubicBezTo>
                    <a:lnTo>
                      <a:pt x="17244" y="3157"/>
                    </a:lnTo>
                    <a:lnTo>
                      <a:pt x="16654" y="4214"/>
                    </a:lnTo>
                    <a:cubicBezTo>
                      <a:pt x="16638" y="3825"/>
                      <a:pt x="16622" y="3437"/>
                      <a:pt x="16607" y="3032"/>
                    </a:cubicBezTo>
                    <a:lnTo>
                      <a:pt x="3483" y="638"/>
                    </a:lnTo>
                    <a:lnTo>
                      <a:pt x="3126" y="1477"/>
                    </a:lnTo>
                    <a:cubicBezTo>
                      <a:pt x="3079" y="1166"/>
                      <a:pt x="3017" y="855"/>
                      <a:pt x="2955" y="5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5"/>
              <p:cNvSpPr/>
              <p:nvPr/>
            </p:nvSpPr>
            <p:spPr>
              <a:xfrm>
                <a:off x="2613650" y="2544550"/>
                <a:ext cx="649600" cy="141525"/>
              </a:xfrm>
              <a:custGeom>
                <a:rect b="b" l="l" r="r" t="t"/>
                <a:pathLst>
                  <a:path extrusionOk="0" h="5661" w="25984">
                    <a:moveTo>
                      <a:pt x="1" y="0"/>
                    </a:moveTo>
                    <a:lnTo>
                      <a:pt x="63" y="1213"/>
                    </a:lnTo>
                    <a:lnTo>
                      <a:pt x="24880" y="5660"/>
                    </a:lnTo>
                    <a:lnTo>
                      <a:pt x="25984" y="289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1C161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5"/>
              <p:cNvSpPr/>
              <p:nvPr/>
            </p:nvSpPr>
            <p:spPr>
              <a:xfrm>
                <a:off x="2731825" y="2805000"/>
                <a:ext cx="172625" cy="613450"/>
              </a:xfrm>
              <a:custGeom>
                <a:rect b="b" l="l" r="r" t="t"/>
                <a:pathLst>
                  <a:path extrusionOk="0" h="24538" w="6905">
                    <a:moveTo>
                      <a:pt x="5117" y="0"/>
                    </a:moveTo>
                    <a:lnTo>
                      <a:pt x="1" y="24008"/>
                    </a:lnTo>
                    <a:lnTo>
                      <a:pt x="2520" y="24537"/>
                    </a:lnTo>
                    <a:lnTo>
                      <a:pt x="6905" y="389"/>
                    </a:lnTo>
                    <a:lnTo>
                      <a:pt x="511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35"/>
              <p:cNvSpPr/>
              <p:nvPr/>
            </p:nvSpPr>
            <p:spPr>
              <a:xfrm>
                <a:off x="2763325" y="2812375"/>
                <a:ext cx="139575" cy="606075"/>
              </a:xfrm>
              <a:custGeom>
                <a:rect b="b" l="l" r="r" t="t"/>
                <a:pathLst>
                  <a:path extrusionOk="0" h="24243" w="5583">
                    <a:moveTo>
                      <a:pt x="3810" y="1"/>
                    </a:moveTo>
                    <a:lnTo>
                      <a:pt x="3779" y="79"/>
                    </a:lnTo>
                    <a:lnTo>
                      <a:pt x="4976" y="561"/>
                    </a:lnTo>
                    <a:lnTo>
                      <a:pt x="0" y="23978"/>
                    </a:lnTo>
                    <a:lnTo>
                      <a:pt x="1260" y="24242"/>
                    </a:lnTo>
                    <a:lnTo>
                      <a:pt x="5583" y="436"/>
                    </a:lnTo>
                    <a:lnTo>
                      <a:pt x="38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5"/>
              <p:cNvSpPr/>
              <p:nvPr/>
            </p:nvSpPr>
            <p:spPr>
              <a:xfrm>
                <a:off x="2811150" y="2743975"/>
                <a:ext cx="152775" cy="82425"/>
              </a:xfrm>
              <a:custGeom>
                <a:rect b="b" l="l" r="r" t="t"/>
                <a:pathLst>
                  <a:path extrusionOk="0" h="3297" w="6111">
                    <a:moveTo>
                      <a:pt x="0" y="0"/>
                    </a:moveTo>
                    <a:lnTo>
                      <a:pt x="435" y="1571"/>
                    </a:lnTo>
                    <a:lnTo>
                      <a:pt x="1135" y="1742"/>
                    </a:lnTo>
                    <a:lnTo>
                      <a:pt x="1260" y="2581"/>
                    </a:lnTo>
                    <a:lnTo>
                      <a:pt x="4121" y="3297"/>
                    </a:lnTo>
                    <a:lnTo>
                      <a:pt x="4494" y="2550"/>
                    </a:lnTo>
                    <a:lnTo>
                      <a:pt x="5178" y="2721"/>
                    </a:lnTo>
                    <a:lnTo>
                      <a:pt x="6111" y="10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5"/>
              <p:cNvSpPr/>
              <p:nvPr/>
            </p:nvSpPr>
            <p:spPr>
              <a:xfrm>
                <a:off x="2593050" y="2560475"/>
                <a:ext cx="666325" cy="254400"/>
              </a:xfrm>
              <a:custGeom>
                <a:rect b="b" l="l" r="r" t="t"/>
                <a:pathLst>
                  <a:path extrusionOk="0" h="10176" w="26653">
                    <a:moveTo>
                      <a:pt x="1" y="1"/>
                    </a:moveTo>
                    <a:lnTo>
                      <a:pt x="1602" y="4852"/>
                    </a:lnTo>
                    <a:cubicBezTo>
                      <a:pt x="1944" y="5878"/>
                      <a:pt x="2831" y="6656"/>
                      <a:pt x="3904" y="6858"/>
                    </a:cubicBezTo>
                    <a:lnTo>
                      <a:pt x="21086" y="10123"/>
                    </a:lnTo>
                    <a:cubicBezTo>
                      <a:pt x="21271" y="10159"/>
                      <a:pt x="21458" y="10176"/>
                      <a:pt x="21642" y="10176"/>
                    </a:cubicBezTo>
                    <a:cubicBezTo>
                      <a:pt x="22681" y="10176"/>
                      <a:pt x="23672" y="9635"/>
                      <a:pt x="24227" y="8724"/>
                    </a:cubicBezTo>
                    <a:lnTo>
                      <a:pt x="26652" y="4728"/>
                    </a:lnTo>
                    <a:lnTo>
                      <a:pt x="26264" y="466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5"/>
              <p:cNvSpPr/>
              <p:nvPr/>
            </p:nvSpPr>
            <p:spPr>
              <a:xfrm>
                <a:off x="2593050" y="2560475"/>
                <a:ext cx="666325" cy="254400"/>
              </a:xfrm>
              <a:custGeom>
                <a:rect b="b" l="l" r="r" t="t"/>
                <a:pathLst>
                  <a:path extrusionOk="0" h="10176" w="26653">
                    <a:moveTo>
                      <a:pt x="1" y="1"/>
                    </a:moveTo>
                    <a:lnTo>
                      <a:pt x="1602" y="4852"/>
                    </a:lnTo>
                    <a:cubicBezTo>
                      <a:pt x="1944" y="5878"/>
                      <a:pt x="2831" y="6656"/>
                      <a:pt x="3904" y="6858"/>
                    </a:cubicBezTo>
                    <a:lnTo>
                      <a:pt x="21086" y="10123"/>
                    </a:lnTo>
                    <a:cubicBezTo>
                      <a:pt x="21271" y="10159"/>
                      <a:pt x="21458" y="10176"/>
                      <a:pt x="21642" y="10176"/>
                    </a:cubicBezTo>
                    <a:cubicBezTo>
                      <a:pt x="22681" y="10176"/>
                      <a:pt x="23672" y="9635"/>
                      <a:pt x="24227" y="8724"/>
                    </a:cubicBezTo>
                    <a:lnTo>
                      <a:pt x="26652" y="4728"/>
                    </a:lnTo>
                    <a:lnTo>
                      <a:pt x="26264" y="4666"/>
                    </a:lnTo>
                    <a:lnTo>
                      <a:pt x="23123" y="7869"/>
                    </a:lnTo>
                    <a:cubicBezTo>
                      <a:pt x="22612" y="8379"/>
                      <a:pt x="21922" y="8670"/>
                      <a:pt x="21213" y="8670"/>
                    </a:cubicBezTo>
                    <a:cubicBezTo>
                      <a:pt x="21036" y="8670"/>
                      <a:pt x="20858" y="8652"/>
                      <a:pt x="20681" y="8615"/>
                    </a:cubicBezTo>
                    <a:lnTo>
                      <a:pt x="4417" y="5334"/>
                    </a:lnTo>
                    <a:cubicBezTo>
                      <a:pt x="3702" y="5179"/>
                      <a:pt x="3080" y="4759"/>
                      <a:pt x="2691" y="416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5"/>
              <p:cNvSpPr/>
              <p:nvPr/>
            </p:nvSpPr>
            <p:spPr>
              <a:xfrm>
                <a:off x="2708500" y="2427925"/>
                <a:ext cx="24925" cy="100325"/>
              </a:xfrm>
              <a:custGeom>
                <a:rect b="b" l="l" r="r" t="t"/>
                <a:pathLst>
                  <a:path extrusionOk="0" h="4013" w="997">
                    <a:moveTo>
                      <a:pt x="17" y="1"/>
                    </a:moveTo>
                    <a:lnTo>
                      <a:pt x="1" y="4012"/>
                    </a:lnTo>
                    <a:lnTo>
                      <a:pt x="996" y="172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rgbClr val="F1C161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5"/>
              <p:cNvSpPr/>
              <p:nvPr/>
            </p:nvSpPr>
            <p:spPr>
              <a:xfrm>
                <a:off x="3085975" y="2499450"/>
                <a:ext cx="31125" cy="81650"/>
              </a:xfrm>
              <a:custGeom>
                <a:rect b="b" l="l" r="r" t="t"/>
                <a:pathLst>
                  <a:path extrusionOk="0" h="3266" w="1245">
                    <a:moveTo>
                      <a:pt x="576" y="1"/>
                    </a:moveTo>
                    <a:lnTo>
                      <a:pt x="0" y="3266"/>
                    </a:lnTo>
                    <a:lnTo>
                      <a:pt x="1244" y="125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F1C161">
                  <a:alpha val="40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5"/>
              <p:cNvSpPr/>
              <p:nvPr/>
            </p:nvSpPr>
            <p:spPr>
              <a:xfrm>
                <a:off x="2932800" y="2471075"/>
                <a:ext cx="25300" cy="96050"/>
              </a:xfrm>
              <a:custGeom>
                <a:rect b="b" l="l" r="r" t="t"/>
                <a:pathLst>
                  <a:path extrusionOk="0" h="3842" w="1012">
                    <a:moveTo>
                      <a:pt x="499" y="1"/>
                    </a:moveTo>
                    <a:lnTo>
                      <a:pt x="1" y="3841"/>
                    </a:lnTo>
                    <a:lnTo>
                      <a:pt x="1012" y="94"/>
                    </a:lnTo>
                    <a:lnTo>
                      <a:pt x="499" y="1"/>
                    </a:lnTo>
                    <a:close/>
                  </a:path>
                </a:pathLst>
              </a:custGeom>
              <a:solidFill>
                <a:srgbClr val="FFF8E5">
                  <a:alpha val="495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9" name="Google Shape;369;p35"/>
            <p:cNvGrpSpPr/>
            <p:nvPr/>
          </p:nvGrpSpPr>
          <p:grpSpPr>
            <a:xfrm rot="370265">
              <a:off x="3999906" y="2827876"/>
              <a:ext cx="1647505" cy="1655786"/>
              <a:chOff x="673875" y="2409263"/>
              <a:chExt cx="1081875" cy="1087313"/>
            </a:xfrm>
          </p:grpSpPr>
          <p:sp>
            <p:nvSpPr>
              <p:cNvPr id="370" name="Google Shape;370;p35"/>
              <p:cNvSpPr/>
              <p:nvPr/>
            </p:nvSpPr>
            <p:spPr>
              <a:xfrm>
                <a:off x="692550" y="2595075"/>
                <a:ext cx="1053475" cy="901500"/>
              </a:xfrm>
              <a:custGeom>
                <a:rect b="b" l="l" r="r" t="t"/>
                <a:pathLst>
                  <a:path extrusionOk="0" h="36060" w="42139">
                    <a:moveTo>
                      <a:pt x="42139" y="1"/>
                    </a:moveTo>
                    <a:lnTo>
                      <a:pt x="0" y="6189"/>
                    </a:lnTo>
                    <a:lnTo>
                      <a:pt x="7308" y="36059"/>
                    </a:lnTo>
                    <a:lnTo>
                      <a:pt x="41128" y="32359"/>
                    </a:lnTo>
                    <a:lnTo>
                      <a:pt x="421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5"/>
              <p:cNvSpPr/>
              <p:nvPr/>
            </p:nvSpPr>
            <p:spPr>
              <a:xfrm>
                <a:off x="770675" y="2913850"/>
                <a:ext cx="964475" cy="211475"/>
              </a:xfrm>
              <a:custGeom>
                <a:rect b="b" l="l" r="r" t="t"/>
                <a:pathLst>
                  <a:path extrusionOk="0" h="8459" w="38579">
                    <a:moveTo>
                      <a:pt x="38578" y="0"/>
                    </a:moveTo>
                    <a:lnTo>
                      <a:pt x="1" y="6220"/>
                    </a:lnTo>
                    <a:lnTo>
                      <a:pt x="560" y="8459"/>
                    </a:lnTo>
                    <a:lnTo>
                      <a:pt x="38532" y="2846"/>
                    </a:lnTo>
                    <a:lnTo>
                      <a:pt x="38578" y="0"/>
                    </a:lnTo>
                    <a:close/>
                  </a:path>
                </a:pathLst>
              </a:custGeom>
              <a:solidFill>
                <a:srgbClr val="F1C161">
                  <a:alpha val="486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35"/>
              <p:cNvSpPr/>
              <p:nvPr/>
            </p:nvSpPr>
            <p:spPr>
              <a:xfrm>
                <a:off x="1539975" y="2741625"/>
                <a:ext cx="201400" cy="682250"/>
              </a:xfrm>
              <a:custGeom>
                <a:rect b="b" l="l" r="r" t="t"/>
                <a:pathLst>
                  <a:path extrusionOk="0" h="27290" w="8056">
                    <a:moveTo>
                      <a:pt x="8055" y="1"/>
                    </a:moveTo>
                    <a:lnTo>
                      <a:pt x="887" y="903"/>
                    </a:lnTo>
                    <a:lnTo>
                      <a:pt x="1" y="27290"/>
                    </a:lnTo>
                    <a:lnTo>
                      <a:pt x="7231" y="26497"/>
                    </a:lnTo>
                    <a:lnTo>
                      <a:pt x="8055" y="1"/>
                    </a:lnTo>
                    <a:close/>
                  </a:path>
                </a:pathLst>
              </a:custGeom>
              <a:solidFill>
                <a:srgbClr val="F1C161">
                  <a:alpha val="486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35"/>
              <p:cNvSpPr/>
              <p:nvPr/>
            </p:nvSpPr>
            <p:spPr>
              <a:xfrm>
                <a:off x="722875" y="2741625"/>
                <a:ext cx="1018500" cy="142700"/>
              </a:xfrm>
              <a:custGeom>
                <a:rect b="b" l="l" r="r" t="t"/>
                <a:pathLst>
                  <a:path extrusionOk="0" h="5708" w="40740">
                    <a:moveTo>
                      <a:pt x="40739" y="1"/>
                    </a:moveTo>
                    <a:lnTo>
                      <a:pt x="0" y="5241"/>
                    </a:lnTo>
                    <a:lnTo>
                      <a:pt x="109" y="5707"/>
                    </a:lnTo>
                    <a:lnTo>
                      <a:pt x="40677" y="2162"/>
                    </a:lnTo>
                    <a:lnTo>
                      <a:pt x="407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5"/>
              <p:cNvSpPr/>
              <p:nvPr/>
            </p:nvSpPr>
            <p:spPr>
              <a:xfrm>
                <a:off x="673875" y="2555825"/>
                <a:ext cx="1081875" cy="318775"/>
              </a:xfrm>
              <a:custGeom>
                <a:rect b="b" l="l" r="r" t="t"/>
                <a:pathLst>
                  <a:path extrusionOk="0" h="12751" w="43275">
                    <a:moveTo>
                      <a:pt x="43228" y="0"/>
                    </a:moveTo>
                    <a:lnTo>
                      <a:pt x="1" y="6951"/>
                    </a:lnTo>
                    <a:lnTo>
                      <a:pt x="1291" y="12751"/>
                    </a:lnTo>
                    <a:lnTo>
                      <a:pt x="43275" y="7355"/>
                    </a:lnTo>
                    <a:lnTo>
                      <a:pt x="432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5"/>
              <p:cNvSpPr/>
              <p:nvPr/>
            </p:nvSpPr>
            <p:spPr>
              <a:xfrm>
                <a:off x="698750" y="2595850"/>
                <a:ext cx="785675" cy="278750"/>
              </a:xfrm>
              <a:custGeom>
                <a:rect b="b" l="l" r="r" t="t"/>
                <a:pathLst>
                  <a:path extrusionOk="0" h="11150" w="31427">
                    <a:moveTo>
                      <a:pt x="31426" y="1"/>
                    </a:moveTo>
                    <a:lnTo>
                      <a:pt x="30275" y="327"/>
                    </a:lnTo>
                    <a:lnTo>
                      <a:pt x="24942" y="6469"/>
                    </a:lnTo>
                    <a:lnTo>
                      <a:pt x="1" y="9844"/>
                    </a:lnTo>
                    <a:lnTo>
                      <a:pt x="296" y="11150"/>
                    </a:lnTo>
                    <a:lnTo>
                      <a:pt x="25486" y="7900"/>
                    </a:lnTo>
                    <a:lnTo>
                      <a:pt x="31426" y="1"/>
                    </a:lnTo>
                    <a:close/>
                  </a:path>
                </a:pathLst>
              </a:custGeom>
              <a:solidFill>
                <a:srgbClr val="F1C161">
                  <a:alpha val="486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5"/>
              <p:cNvSpPr/>
              <p:nvPr/>
            </p:nvSpPr>
            <p:spPr>
              <a:xfrm>
                <a:off x="1137650" y="2828650"/>
                <a:ext cx="190675" cy="160025"/>
              </a:xfrm>
              <a:custGeom>
                <a:rect b="b" l="l" r="r" t="t"/>
                <a:pathLst>
                  <a:path extrusionOk="0" h="6401" w="7627">
                    <a:moveTo>
                      <a:pt x="4217" y="0"/>
                    </a:moveTo>
                    <a:cubicBezTo>
                      <a:pt x="4103" y="0"/>
                      <a:pt x="3988" y="6"/>
                      <a:pt x="3872" y="18"/>
                    </a:cubicBezTo>
                    <a:cubicBezTo>
                      <a:pt x="1042" y="329"/>
                      <a:pt x="0" y="3906"/>
                      <a:pt x="2224" y="5694"/>
                    </a:cubicBezTo>
                    <a:cubicBezTo>
                      <a:pt x="2837" y="6183"/>
                      <a:pt x="3530" y="6401"/>
                      <a:pt x="4204" y="6401"/>
                    </a:cubicBezTo>
                    <a:cubicBezTo>
                      <a:pt x="5976" y="6401"/>
                      <a:pt x="7627" y="4898"/>
                      <a:pt x="7402" y="2848"/>
                    </a:cubicBezTo>
                    <a:cubicBezTo>
                      <a:pt x="7227" y="1207"/>
                      <a:pt x="5832" y="0"/>
                      <a:pt x="42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5"/>
              <p:cNvSpPr/>
              <p:nvPr/>
            </p:nvSpPr>
            <p:spPr>
              <a:xfrm>
                <a:off x="1192075" y="2869675"/>
                <a:ext cx="92625" cy="77800"/>
              </a:xfrm>
              <a:custGeom>
                <a:rect b="b" l="l" r="r" t="t"/>
                <a:pathLst>
                  <a:path extrusionOk="0" h="3112" w="3705">
                    <a:moveTo>
                      <a:pt x="2051" y="1"/>
                    </a:moveTo>
                    <a:cubicBezTo>
                      <a:pt x="1995" y="1"/>
                      <a:pt x="1939" y="4"/>
                      <a:pt x="1882" y="10"/>
                    </a:cubicBezTo>
                    <a:cubicBezTo>
                      <a:pt x="498" y="166"/>
                      <a:pt x="0" y="1892"/>
                      <a:pt x="1073" y="2762"/>
                    </a:cubicBezTo>
                    <a:cubicBezTo>
                      <a:pt x="1371" y="3004"/>
                      <a:pt x="1709" y="3111"/>
                      <a:pt x="2039" y="3111"/>
                    </a:cubicBezTo>
                    <a:cubicBezTo>
                      <a:pt x="2899" y="3111"/>
                      <a:pt x="3704" y="2383"/>
                      <a:pt x="3592" y="1394"/>
                    </a:cubicBezTo>
                    <a:cubicBezTo>
                      <a:pt x="3505" y="596"/>
                      <a:pt x="2835" y="1"/>
                      <a:pt x="20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5"/>
              <p:cNvSpPr/>
              <p:nvPr/>
            </p:nvSpPr>
            <p:spPr>
              <a:xfrm>
                <a:off x="1217325" y="2409263"/>
                <a:ext cx="419275" cy="493575"/>
              </a:xfrm>
              <a:custGeom>
                <a:rect b="b" l="l" r="r" t="t"/>
                <a:pathLst>
                  <a:path extrusionOk="0" h="19743" w="16771">
                    <a:moveTo>
                      <a:pt x="15552" y="1"/>
                    </a:moveTo>
                    <a:cubicBezTo>
                      <a:pt x="15329" y="1"/>
                      <a:pt x="15106" y="105"/>
                      <a:pt x="14935" y="355"/>
                    </a:cubicBezTo>
                    <a:cubicBezTo>
                      <a:pt x="10597" y="6699"/>
                      <a:pt x="5792" y="12716"/>
                      <a:pt x="583" y="18361"/>
                    </a:cubicBezTo>
                    <a:cubicBezTo>
                      <a:pt x="1" y="18977"/>
                      <a:pt x="621" y="19743"/>
                      <a:pt x="1290" y="19743"/>
                    </a:cubicBezTo>
                    <a:cubicBezTo>
                      <a:pt x="1514" y="19743"/>
                      <a:pt x="1744" y="19656"/>
                      <a:pt x="1936" y="19449"/>
                    </a:cubicBezTo>
                    <a:cubicBezTo>
                      <a:pt x="7145" y="13805"/>
                      <a:pt x="11950" y="7787"/>
                      <a:pt x="16303" y="1459"/>
                    </a:cubicBezTo>
                    <a:cubicBezTo>
                      <a:pt x="16770" y="776"/>
                      <a:pt x="16162" y="1"/>
                      <a:pt x="15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9" name="Google Shape;379;p35"/>
            <p:cNvGrpSpPr/>
            <p:nvPr/>
          </p:nvGrpSpPr>
          <p:grpSpPr>
            <a:xfrm rot="-278356">
              <a:off x="3530576" y="2275951"/>
              <a:ext cx="909498" cy="1115244"/>
              <a:chOff x="512950" y="1112950"/>
              <a:chExt cx="828400" cy="1015800"/>
            </a:xfrm>
          </p:grpSpPr>
          <p:sp>
            <p:nvSpPr>
              <p:cNvPr id="380" name="Google Shape;380;p35"/>
              <p:cNvSpPr/>
              <p:nvPr/>
            </p:nvSpPr>
            <p:spPr>
              <a:xfrm>
                <a:off x="531225" y="1447050"/>
                <a:ext cx="474275" cy="668750"/>
              </a:xfrm>
              <a:custGeom>
                <a:rect b="b" l="l" r="r" t="t"/>
                <a:pathLst>
                  <a:path extrusionOk="0" h="26750" w="18971">
                    <a:moveTo>
                      <a:pt x="11175" y="0"/>
                    </a:moveTo>
                    <a:cubicBezTo>
                      <a:pt x="9650" y="0"/>
                      <a:pt x="8459" y="8355"/>
                      <a:pt x="8459" y="8355"/>
                    </a:cubicBezTo>
                    <a:cubicBezTo>
                      <a:pt x="8459" y="8355"/>
                      <a:pt x="8245" y="1061"/>
                      <a:pt x="7161" y="1061"/>
                    </a:cubicBezTo>
                    <a:cubicBezTo>
                      <a:pt x="7153" y="1061"/>
                      <a:pt x="7145" y="1061"/>
                      <a:pt x="7137" y="1062"/>
                    </a:cubicBezTo>
                    <a:cubicBezTo>
                      <a:pt x="5629" y="1233"/>
                      <a:pt x="5987" y="9054"/>
                      <a:pt x="5987" y="9054"/>
                    </a:cubicBezTo>
                    <a:cubicBezTo>
                      <a:pt x="5987" y="9054"/>
                      <a:pt x="5322" y="4900"/>
                      <a:pt x="4395" y="4900"/>
                    </a:cubicBezTo>
                    <a:cubicBezTo>
                      <a:pt x="4381" y="4900"/>
                      <a:pt x="4368" y="4901"/>
                      <a:pt x="4354" y="4903"/>
                    </a:cubicBezTo>
                    <a:cubicBezTo>
                      <a:pt x="3405" y="5012"/>
                      <a:pt x="4509" y="13502"/>
                      <a:pt x="3670" y="15507"/>
                    </a:cubicBezTo>
                    <a:cubicBezTo>
                      <a:pt x="2846" y="17513"/>
                      <a:pt x="0" y="24199"/>
                      <a:pt x="0" y="24199"/>
                    </a:cubicBezTo>
                    <a:cubicBezTo>
                      <a:pt x="296" y="24370"/>
                      <a:pt x="607" y="24526"/>
                      <a:pt x="933" y="24666"/>
                    </a:cubicBezTo>
                    <a:cubicBezTo>
                      <a:pt x="4649" y="26283"/>
                      <a:pt x="11056" y="26750"/>
                      <a:pt x="11056" y="26750"/>
                    </a:cubicBezTo>
                    <a:cubicBezTo>
                      <a:pt x="11056" y="26750"/>
                      <a:pt x="11927" y="18431"/>
                      <a:pt x="12409" y="16891"/>
                    </a:cubicBezTo>
                    <a:cubicBezTo>
                      <a:pt x="12906" y="15336"/>
                      <a:pt x="18970" y="13688"/>
                      <a:pt x="18690" y="11931"/>
                    </a:cubicBezTo>
                    <a:cubicBezTo>
                      <a:pt x="18615" y="11485"/>
                      <a:pt x="17855" y="11350"/>
                      <a:pt x="16918" y="11350"/>
                    </a:cubicBezTo>
                    <a:cubicBezTo>
                      <a:pt x="15466" y="11350"/>
                      <a:pt x="13591" y="11675"/>
                      <a:pt x="13181" y="11675"/>
                    </a:cubicBezTo>
                    <a:cubicBezTo>
                      <a:pt x="13145" y="11675"/>
                      <a:pt x="13120" y="11672"/>
                      <a:pt x="13108" y="11667"/>
                    </a:cubicBezTo>
                    <a:cubicBezTo>
                      <a:pt x="12891" y="11558"/>
                      <a:pt x="16436" y="3239"/>
                      <a:pt x="14896" y="2477"/>
                    </a:cubicBezTo>
                    <a:cubicBezTo>
                      <a:pt x="14860" y="2459"/>
                      <a:pt x="14821" y="2451"/>
                      <a:pt x="14780" y="2451"/>
                    </a:cubicBezTo>
                    <a:cubicBezTo>
                      <a:pt x="13669" y="2451"/>
                      <a:pt x="10807" y="8666"/>
                      <a:pt x="10807" y="8666"/>
                    </a:cubicBezTo>
                    <a:cubicBezTo>
                      <a:pt x="10807" y="8666"/>
                      <a:pt x="12906" y="518"/>
                      <a:pt x="11305" y="20"/>
                    </a:cubicBezTo>
                    <a:cubicBezTo>
                      <a:pt x="11261" y="7"/>
                      <a:pt x="11218" y="0"/>
                      <a:pt x="11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5"/>
              <p:cNvSpPr/>
              <p:nvPr/>
            </p:nvSpPr>
            <p:spPr>
              <a:xfrm>
                <a:off x="554550" y="1745325"/>
                <a:ext cx="450950" cy="370475"/>
              </a:xfrm>
              <a:custGeom>
                <a:rect b="b" l="l" r="r" t="t"/>
                <a:pathLst>
                  <a:path extrusionOk="0" h="14819" w="18038">
                    <a:moveTo>
                      <a:pt x="17757" y="0"/>
                    </a:moveTo>
                    <a:lnTo>
                      <a:pt x="17757" y="0"/>
                    </a:lnTo>
                    <a:cubicBezTo>
                      <a:pt x="17369" y="1182"/>
                      <a:pt x="10465" y="2193"/>
                      <a:pt x="9983" y="3390"/>
                    </a:cubicBezTo>
                    <a:cubicBezTo>
                      <a:pt x="9501" y="4572"/>
                      <a:pt x="8366" y="13155"/>
                      <a:pt x="8366" y="13155"/>
                    </a:cubicBezTo>
                    <a:cubicBezTo>
                      <a:pt x="8366" y="13155"/>
                      <a:pt x="2721" y="13124"/>
                      <a:pt x="249" y="11942"/>
                    </a:cubicBezTo>
                    <a:lnTo>
                      <a:pt x="0" y="12735"/>
                    </a:lnTo>
                    <a:cubicBezTo>
                      <a:pt x="3716" y="14352"/>
                      <a:pt x="10123" y="14819"/>
                      <a:pt x="10123" y="14819"/>
                    </a:cubicBezTo>
                    <a:cubicBezTo>
                      <a:pt x="10123" y="14819"/>
                      <a:pt x="10994" y="6500"/>
                      <a:pt x="11476" y="4960"/>
                    </a:cubicBezTo>
                    <a:cubicBezTo>
                      <a:pt x="11973" y="3405"/>
                      <a:pt x="18037" y="1757"/>
                      <a:pt x="17757" y="0"/>
                    </a:cubicBezTo>
                    <a:close/>
                  </a:path>
                </a:pathLst>
              </a:custGeom>
              <a:solidFill>
                <a:srgbClr val="420A3D">
                  <a:alpha val="5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35"/>
              <p:cNvSpPr/>
              <p:nvPr/>
            </p:nvSpPr>
            <p:spPr>
              <a:xfrm>
                <a:off x="512950" y="2034500"/>
                <a:ext cx="319550" cy="94250"/>
              </a:xfrm>
              <a:custGeom>
                <a:rect b="b" l="l" r="r" t="t"/>
                <a:pathLst>
                  <a:path extrusionOk="0" h="3770" w="12782">
                    <a:moveTo>
                      <a:pt x="885" y="0"/>
                    </a:moveTo>
                    <a:cubicBezTo>
                      <a:pt x="601" y="0"/>
                      <a:pt x="331" y="156"/>
                      <a:pt x="187" y="422"/>
                    </a:cubicBezTo>
                    <a:cubicBezTo>
                      <a:pt x="0" y="810"/>
                      <a:pt x="156" y="1277"/>
                      <a:pt x="529" y="1463"/>
                    </a:cubicBezTo>
                    <a:cubicBezTo>
                      <a:pt x="3987" y="2992"/>
                      <a:pt x="7715" y="3770"/>
                      <a:pt x="11495" y="3770"/>
                    </a:cubicBezTo>
                    <a:cubicBezTo>
                      <a:pt x="11675" y="3770"/>
                      <a:pt x="11855" y="3768"/>
                      <a:pt x="12036" y="3765"/>
                    </a:cubicBezTo>
                    <a:cubicBezTo>
                      <a:pt x="12455" y="3734"/>
                      <a:pt x="12782" y="3360"/>
                      <a:pt x="12751" y="2941"/>
                    </a:cubicBezTo>
                    <a:cubicBezTo>
                      <a:pt x="12706" y="2539"/>
                      <a:pt x="12363" y="2223"/>
                      <a:pt x="11967" y="2223"/>
                    </a:cubicBezTo>
                    <a:cubicBezTo>
                      <a:pt x="11948" y="2223"/>
                      <a:pt x="11930" y="2224"/>
                      <a:pt x="11911" y="2225"/>
                    </a:cubicBezTo>
                    <a:cubicBezTo>
                      <a:pt x="11767" y="2228"/>
                      <a:pt x="11623" y="2229"/>
                      <a:pt x="11479" y="2229"/>
                    </a:cubicBezTo>
                    <a:cubicBezTo>
                      <a:pt x="7955" y="2229"/>
                      <a:pt x="4456" y="1499"/>
                      <a:pt x="1229" y="79"/>
                    </a:cubicBezTo>
                    <a:cubicBezTo>
                      <a:pt x="1117" y="26"/>
                      <a:pt x="1000" y="0"/>
                      <a:pt x="8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5"/>
              <p:cNvSpPr/>
              <p:nvPr/>
            </p:nvSpPr>
            <p:spPr>
              <a:xfrm>
                <a:off x="837150" y="1112950"/>
                <a:ext cx="485550" cy="668150"/>
              </a:xfrm>
              <a:custGeom>
                <a:rect b="b" l="l" r="r" t="t"/>
                <a:pathLst>
                  <a:path extrusionOk="0" h="26726" w="19422">
                    <a:moveTo>
                      <a:pt x="7194" y="0"/>
                    </a:moveTo>
                    <a:cubicBezTo>
                      <a:pt x="7144" y="0"/>
                      <a:pt x="7094" y="9"/>
                      <a:pt x="7044" y="28"/>
                    </a:cubicBezTo>
                    <a:cubicBezTo>
                      <a:pt x="5489" y="603"/>
                      <a:pt x="7946" y="8642"/>
                      <a:pt x="7946" y="8642"/>
                    </a:cubicBezTo>
                    <a:cubicBezTo>
                      <a:pt x="7946" y="8642"/>
                      <a:pt x="4822" y="2608"/>
                      <a:pt x="3705" y="2608"/>
                    </a:cubicBezTo>
                    <a:cubicBezTo>
                      <a:pt x="3659" y="2608"/>
                      <a:pt x="3616" y="2618"/>
                      <a:pt x="3577" y="2640"/>
                    </a:cubicBezTo>
                    <a:cubicBezTo>
                      <a:pt x="2069" y="3479"/>
                      <a:pt x="5987" y="11627"/>
                      <a:pt x="5769" y="11736"/>
                    </a:cubicBezTo>
                    <a:cubicBezTo>
                      <a:pt x="5752" y="11746"/>
                      <a:pt x="5706" y="11750"/>
                      <a:pt x="5636" y="11750"/>
                    </a:cubicBezTo>
                    <a:cubicBezTo>
                      <a:pt x="5191" y="11750"/>
                      <a:pt x="3782" y="11586"/>
                      <a:pt x="2509" y="11586"/>
                    </a:cubicBezTo>
                    <a:cubicBezTo>
                      <a:pt x="1332" y="11586"/>
                      <a:pt x="272" y="11726"/>
                      <a:pt x="203" y="12265"/>
                    </a:cubicBezTo>
                    <a:cubicBezTo>
                      <a:pt x="1" y="14022"/>
                      <a:pt x="6127" y="15390"/>
                      <a:pt x="6687" y="16945"/>
                    </a:cubicBezTo>
                    <a:cubicBezTo>
                      <a:pt x="7247" y="18453"/>
                      <a:pt x="8490" y="26726"/>
                      <a:pt x="8490" y="26726"/>
                    </a:cubicBezTo>
                    <a:cubicBezTo>
                      <a:pt x="8490" y="26726"/>
                      <a:pt x="14881" y="25979"/>
                      <a:pt x="18520" y="24207"/>
                    </a:cubicBezTo>
                    <a:cubicBezTo>
                      <a:pt x="18831" y="24051"/>
                      <a:pt x="19126" y="23880"/>
                      <a:pt x="19422" y="23694"/>
                    </a:cubicBezTo>
                    <a:cubicBezTo>
                      <a:pt x="19422" y="23694"/>
                      <a:pt x="16281" y="17147"/>
                      <a:pt x="15363" y="15173"/>
                    </a:cubicBezTo>
                    <a:cubicBezTo>
                      <a:pt x="14446" y="13182"/>
                      <a:pt x="15161" y="4677"/>
                      <a:pt x="14213" y="4599"/>
                    </a:cubicBezTo>
                    <a:cubicBezTo>
                      <a:pt x="14204" y="4598"/>
                      <a:pt x="14196" y="4598"/>
                      <a:pt x="14187" y="4598"/>
                    </a:cubicBezTo>
                    <a:cubicBezTo>
                      <a:pt x="13255" y="4598"/>
                      <a:pt x="12767" y="8828"/>
                      <a:pt x="12767" y="8828"/>
                    </a:cubicBezTo>
                    <a:cubicBezTo>
                      <a:pt x="12767" y="8828"/>
                      <a:pt x="12782" y="992"/>
                      <a:pt x="11258" y="883"/>
                    </a:cubicBezTo>
                    <a:cubicBezTo>
                      <a:pt x="11254" y="882"/>
                      <a:pt x="11249" y="882"/>
                      <a:pt x="11244" y="882"/>
                    </a:cubicBezTo>
                    <a:cubicBezTo>
                      <a:pt x="10155" y="882"/>
                      <a:pt x="10263" y="8238"/>
                      <a:pt x="10263" y="8238"/>
                    </a:cubicBezTo>
                    <a:cubicBezTo>
                      <a:pt x="10263" y="8238"/>
                      <a:pt x="8718" y="0"/>
                      <a:pt x="71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5"/>
              <p:cNvSpPr/>
              <p:nvPr/>
            </p:nvSpPr>
            <p:spPr>
              <a:xfrm>
                <a:off x="837150" y="1419550"/>
                <a:ext cx="463000" cy="361550"/>
              </a:xfrm>
              <a:custGeom>
                <a:rect b="b" l="l" r="r" t="t"/>
                <a:pathLst>
                  <a:path extrusionOk="0" h="14462" w="18520">
                    <a:moveTo>
                      <a:pt x="218" y="1"/>
                    </a:moveTo>
                    <a:cubicBezTo>
                      <a:pt x="1" y="1758"/>
                      <a:pt x="6127" y="3126"/>
                      <a:pt x="6687" y="4681"/>
                    </a:cubicBezTo>
                    <a:cubicBezTo>
                      <a:pt x="7247" y="6189"/>
                      <a:pt x="8490" y="14462"/>
                      <a:pt x="8490" y="14462"/>
                    </a:cubicBezTo>
                    <a:cubicBezTo>
                      <a:pt x="8490" y="14462"/>
                      <a:pt x="14881" y="13715"/>
                      <a:pt x="18520" y="11943"/>
                    </a:cubicBezTo>
                    <a:lnTo>
                      <a:pt x="18224" y="11150"/>
                    </a:lnTo>
                    <a:cubicBezTo>
                      <a:pt x="15814" y="12440"/>
                      <a:pt x="10170" y="12720"/>
                      <a:pt x="10170" y="12720"/>
                    </a:cubicBezTo>
                    <a:cubicBezTo>
                      <a:pt x="10170" y="12720"/>
                      <a:pt x="8646" y="4199"/>
                      <a:pt x="8117" y="3033"/>
                    </a:cubicBezTo>
                    <a:cubicBezTo>
                      <a:pt x="7589" y="1851"/>
                      <a:pt x="654" y="1167"/>
                      <a:pt x="218" y="1"/>
                    </a:cubicBezTo>
                    <a:close/>
                  </a:path>
                </a:pathLst>
              </a:custGeom>
              <a:solidFill>
                <a:srgbClr val="420A3D">
                  <a:alpha val="53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5"/>
              <p:cNvSpPr/>
              <p:nvPr/>
            </p:nvSpPr>
            <p:spPr>
              <a:xfrm>
                <a:off x="1017775" y="1688100"/>
                <a:ext cx="323575" cy="106225"/>
              </a:xfrm>
              <a:custGeom>
                <a:rect b="b" l="l" r="r" t="t"/>
                <a:pathLst>
                  <a:path extrusionOk="0" h="4249" w="12943">
                    <a:moveTo>
                      <a:pt x="12046" y="0"/>
                    </a:moveTo>
                    <a:cubicBezTo>
                      <a:pt x="11918" y="0"/>
                      <a:pt x="11788" y="32"/>
                      <a:pt x="11668" y="97"/>
                    </a:cubicBezTo>
                    <a:cubicBezTo>
                      <a:pt x="8371" y="1714"/>
                      <a:pt x="4764" y="2600"/>
                      <a:pt x="1079" y="2693"/>
                    </a:cubicBezTo>
                    <a:cubicBezTo>
                      <a:pt x="1069" y="2693"/>
                      <a:pt x="1058" y="2693"/>
                      <a:pt x="1048" y="2693"/>
                    </a:cubicBezTo>
                    <a:cubicBezTo>
                      <a:pt x="36" y="2693"/>
                      <a:pt x="1" y="4217"/>
                      <a:pt x="1032" y="4248"/>
                    </a:cubicBezTo>
                    <a:cubicBezTo>
                      <a:pt x="4982" y="4155"/>
                      <a:pt x="8869" y="3206"/>
                      <a:pt x="12430" y="1449"/>
                    </a:cubicBezTo>
                    <a:cubicBezTo>
                      <a:pt x="12803" y="1247"/>
                      <a:pt x="12943" y="765"/>
                      <a:pt x="12725" y="392"/>
                    </a:cubicBezTo>
                    <a:cubicBezTo>
                      <a:pt x="12578" y="139"/>
                      <a:pt x="12316" y="0"/>
                      <a:pt x="120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6" name="Google Shape;386;p35"/>
            <p:cNvGrpSpPr/>
            <p:nvPr/>
          </p:nvGrpSpPr>
          <p:grpSpPr>
            <a:xfrm rot="-951562">
              <a:off x="3789075" y="3963503"/>
              <a:ext cx="879019" cy="667514"/>
              <a:chOff x="7513334" y="790903"/>
              <a:chExt cx="1353329" cy="1027698"/>
            </a:xfrm>
          </p:grpSpPr>
          <p:grpSp>
            <p:nvGrpSpPr>
              <p:cNvPr id="387" name="Google Shape;387;p35"/>
              <p:cNvGrpSpPr/>
              <p:nvPr/>
            </p:nvGrpSpPr>
            <p:grpSpPr>
              <a:xfrm rot="484953">
                <a:off x="7783557" y="1064022"/>
                <a:ext cx="1040126" cy="684860"/>
                <a:chOff x="-7826263" y="1798953"/>
                <a:chExt cx="2347377" cy="1545604"/>
              </a:xfrm>
            </p:grpSpPr>
            <p:sp>
              <p:nvSpPr>
                <p:cNvPr id="388" name="Google Shape;388;p35"/>
                <p:cNvSpPr/>
                <p:nvPr/>
              </p:nvSpPr>
              <p:spPr>
                <a:xfrm>
                  <a:off x="-7826263" y="1798953"/>
                  <a:ext cx="2347377" cy="1545604"/>
                </a:xfrm>
                <a:custGeom>
                  <a:rect b="b" l="l" r="r" t="t"/>
                  <a:pathLst>
                    <a:path extrusionOk="0" h="12991" w="19730">
                      <a:moveTo>
                        <a:pt x="8684" y="0"/>
                      </a:moveTo>
                      <a:cubicBezTo>
                        <a:pt x="8195" y="0"/>
                        <a:pt x="7705" y="14"/>
                        <a:pt x="7216" y="41"/>
                      </a:cubicBezTo>
                      <a:cubicBezTo>
                        <a:pt x="7025" y="53"/>
                        <a:pt x="6835" y="65"/>
                        <a:pt x="6656" y="77"/>
                      </a:cubicBezTo>
                      <a:lnTo>
                        <a:pt x="6371" y="101"/>
                      </a:lnTo>
                      <a:lnTo>
                        <a:pt x="6180" y="124"/>
                      </a:lnTo>
                      <a:cubicBezTo>
                        <a:pt x="6097" y="136"/>
                        <a:pt x="6013" y="148"/>
                        <a:pt x="5930" y="160"/>
                      </a:cubicBezTo>
                      <a:lnTo>
                        <a:pt x="5728" y="184"/>
                      </a:lnTo>
                      <a:cubicBezTo>
                        <a:pt x="5573" y="208"/>
                        <a:pt x="5406" y="232"/>
                        <a:pt x="5251" y="255"/>
                      </a:cubicBezTo>
                      <a:lnTo>
                        <a:pt x="5001" y="291"/>
                      </a:lnTo>
                      <a:cubicBezTo>
                        <a:pt x="4918" y="315"/>
                        <a:pt x="4823" y="327"/>
                        <a:pt x="4739" y="339"/>
                      </a:cubicBezTo>
                      <a:lnTo>
                        <a:pt x="4477" y="398"/>
                      </a:lnTo>
                      <a:cubicBezTo>
                        <a:pt x="4299" y="434"/>
                        <a:pt x="4120" y="482"/>
                        <a:pt x="3942" y="517"/>
                      </a:cubicBezTo>
                      <a:lnTo>
                        <a:pt x="3704" y="589"/>
                      </a:lnTo>
                      <a:lnTo>
                        <a:pt x="3442" y="660"/>
                      </a:lnTo>
                      <a:lnTo>
                        <a:pt x="3203" y="743"/>
                      </a:lnTo>
                      <a:cubicBezTo>
                        <a:pt x="3120" y="767"/>
                        <a:pt x="3025" y="791"/>
                        <a:pt x="2942" y="827"/>
                      </a:cubicBezTo>
                      <a:cubicBezTo>
                        <a:pt x="2120" y="1101"/>
                        <a:pt x="1346" y="1505"/>
                        <a:pt x="656" y="2029"/>
                      </a:cubicBezTo>
                      <a:lnTo>
                        <a:pt x="596" y="2065"/>
                      </a:lnTo>
                      <a:cubicBezTo>
                        <a:pt x="525" y="2125"/>
                        <a:pt x="453" y="2208"/>
                        <a:pt x="406" y="2291"/>
                      </a:cubicBezTo>
                      <a:cubicBezTo>
                        <a:pt x="60" y="2863"/>
                        <a:pt x="1" y="4065"/>
                        <a:pt x="72" y="5375"/>
                      </a:cubicBezTo>
                      <a:cubicBezTo>
                        <a:pt x="263" y="5458"/>
                        <a:pt x="417" y="5613"/>
                        <a:pt x="501" y="5792"/>
                      </a:cubicBezTo>
                      <a:cubicBezTo>
                        <a:pt x="572" y="6030"/>
                        <a:pt x="560" y="6280"/>
                        <a:pt x="477" y="6506"/>
                      </a:cubicBezTo>
                      <a:cubicBezTo>
                        <a:pt x="441" y="6625"/>
                        <a:pt x="382" y="6732"/>
                        <a:pt x="298" y="6828"/>
                      </a:cubicBezTo>
                      <a:cubicBezTo>
                        <a:pt x="275" y="6851"/>
                        <a:pt x="239" y="6863"/>
                        <a:pt x="215" y="6875"/>
                      </a:cubicBezTo>
                      <a:cubicBezTo>
                        <a:pt x="382" y="8256"/>
                        <a:pt x="656" y="9542"/>
                        <a:pt x="870" y="10138"/>
                      </a:cubicBezTo>
                      <a:cubicBezTo>
                        <a:pt x="1570" y="12035"/>
                        <a:pt x="5768" y="12991"/>
                        <a:pt x="9949" y="12991"/>
                      </a:cubicBezTo>
                      <a:cubicBezTo>
                        <a:pt x="14084" y="12991"/>
                        <a:pt x="18203" y="12056"/>
                        <a:pt x="18908" y="10173"/>
                      </a:cubicBezTo>
                      <a:cubicBezTo>
                        <a:pt x="19003" y="9923"/>
                        <a:pt x="19075" y="9673"/>
                        <a:pt x="19146" y="9411"/>
                      </a:cubicBezTo>
                      <a:cubicBezTo>
                        <a:pt x="19027" y="9316"/>
                        <a:pt x="18955" y="9197"/>
                        <a:pt x="18908" y="9054"/>
                      </a:cubicBezTo>
                      <a:cubicBezTo>
                        <a:pt x="18884" y="8840"/>
                        <a:pt x="18908" y="8625"/>
                        <a:pt x="18979" y="8423"/>
                      </a:cubicBezTo>
                      <a:cubicBezTo>
                        <a:pt x="19003" y="8268"/>
                        <a:pt x="19075" y="8125"/>
                        <a:pt x="19170" y="8006"/>
                      </a:cubicBezTo>
                      <a:cubicBezTo>
                        <a:pt x="19241" y="7923"/>
                        <a:pt x="19336" y="7863"/>
                        <a:pt x="19444" y="7852"/>
                      </a:cubicBezTo>
                      <a:cubicBezTo>
                        <a:pt x="19729" y="5732"/>
                        <a:pt x="19717" y="3256"/>
                        <a:pt x="19372" y="2422"/>
                      </a:cubicBezTo>
                      <a:cubicBezTo>
                        <a:pt x="19313" y="2267"/>
                        <a:pt x="19098" y="2101"/>
                        <a:pt x="18777" y="1922"/>
                      </a:cubicBezTo>
                      <a:cubicBezTo>
                        <a:pt x="18551" y="1791"/>
                        <a:pt x="18313" y="1684"/>
                        <a:pt x="18074" y="1589"/>
                      </a:cubicBezTo>
                      <a:lnTo>
                        <a:pt x="18039" y="1565"/>
                      </a:lnTo>
                      <a:cubicBezTo>
                        <a:pt x="17979" y="1541"/>
                        <a:pt x="17920" y="1517"/>
                        <a:pt x="17860" y="1505"/>
                      </a:cubicBezTo>
                      <a:cubicBezTo>
                        <a:pt x="16777" y="1089"/>
                        <a:pt x="15205" y="672"/>
                        <a:pt x="13419" y="386"/>
                      </a:cubicBezTo>
                      <a:lnTo>
                        <a:pt x="13074" y="339"/>
                      </a:lnTo>
                      <a:lnTo>
                        <a:pt x="12752" y="291"/>
                      </a:lnTo>
                      <a:lnTo>
                        <a:pt x="12740" y="291"/>
                      </a:lnTo>
                      <a:cubicBezTo>
                        <a:pt x="12574" y="267"/>
                        <a:pt x="12407" y="243"/>
                        <a:pt x="12240" y="220"/>
                      </a:cubicBezTo>
                      <a:cubicBezTo>
                        <a:pt x="11966" y="184"/>
                        <a:pt x="11693" y="160"/>
                        <a:pt x="11419" y="136"/>
                      </a:cubicBezTo>
                      <a:lnTo>
                        <a:pt x="11026" y="101"/>
                      </a:lnTo>
                      <a:cubicBezTo>
                        <a:pt x="10249" y="35"/>
                        <a:pt x="9467" y="0"/>
                        <a:pt x="868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35"/>
                <p:cNvSpPr/>
                <p:nvPr/>
              </p:nvSpPr>
              <p:spPr>
                <a:xfrm>
                  <a:off x="-7795801" y="1822000"/>
                  <a:ext cx="2286462" cy="597611"/>
                </a:xfrm>
                <a:custGeom>
                  <a:rect b="b" l="l" r="r" t="t"/>
                  <a:pathLst>
                    <a:path extrusionOk="0" h="5023" w="19218">
                      <a:moveTo>
                        <a:pt x="8406" y="1"/>
                      </a:moveTo>
                      <a:cubicBezTo>
                        <a:pt x="7891" y="1"/>
                        <a:pt x="7375" y="16"/>
                        <a:pt x="6859" y="45"/>
                      </a:cubicBezTo>
                      <a:cubicBezTo>
                        <a:pt x="6668" y="57"/>
                        <a:pt x="6478" y="69"/>
                        <a:pt x="6299" y="81"/>
                      </a:cubicBezTo>
                      <a:lnTo>
                        <a:pt x="6014" y="117"/>
                      </a:lnTo>
                      <a:lnTo>
                        <a:pt x="5835" y="128"/>
                      </a:lnTo>
                      <a:cubicBezTo>
                        <a:pt x="5740" y="140"/>
                        <a:pt x="5656" y="152"/>
                        <a:pt x="5573" y="164"/>
                      </a:cubicBezTo>
                      <a:lnTo>
                        <a:pt x="5371" y="188"/>
                      </a:lnTo>
                      <a:cubicBezTo>
                        <a:pt x="5216" y="212"/>
                        <a:pt x="5049" y="236"/>
                        <a:pt x="4894" y="259"/>
                      </a:cubicBezTo>
                      <a:lnTo>
                        <a:pt x="4644" y="307"/>
                      </a:lnTo>
                      <a:cubicBezTo>
                        <a:pt x="4561" y="319"/>
                        <a:pt x="4466" y="331"/>
                        <a:pt x="4382" y="355"/>
                      </a:cubicBezTo>
                      <a:lnTo>
                        <a:pt x="4120" y="402"/>
                      </a:lnTo>
                      <a:cubicBezTo>
                        <a:pt x="3942" y="438"/>
                        <a:pt x="3763" y="486"/>
                        <a:pt x="3597" y="533"/>
                      </a:cubicBezTo>
                      <a:lnTo>
                        <a:pt x="3347" y="593"/>
                      </a:lnTo>
                      <a:lnTo>
                        <a:pt x="3097" y="664"/>
                      </a:lnTo>
                      <a:lnTo>
                        <a:pt x="2846" y="748"/>
                      </a:lnTo>
                      <a:cubicBezTo>
                        <a:pt x="2763" y="771"/>
                        <a:pt x="2680" y="795"/>
                        <a:pt x="2596" y="831"/>
                      </a:cubicBezTo>
                      <a:cubicBezTo>
                        <a:pt x="1763" y="1105"/>
                        <a:pt x="989" y="1510"/>
                        <a:pt x="299" y="2033"/>
                      </a:cubicBezTo>
                      <a:cubicBezTo>
                        <a:pt x="108" y="2236"/>
                        <a:pt x="1" y="2462"/>
                        <a:pt x="60" y="2700"/>
                      </a:cubicBezTo>
                      <a:cubicBezTo>
                        <a:pt x="132" y="2974"/>
                        <a:pt x="525" y="3248"/>
                        <a:pt x="751" y="3403"/>
                      </a:cubicBezTo>
                      <a:cubicBezTo>
                        <a:pt x="1168" y="3665"/>
                        <a:pt x="1632" y="3867"/>
                        <a:pt x="2108" y="3998"/>
                      </a:cubicBezTo>
                      <a:cubicBezTo>
                        <a:pt x="3120" y="4296"/>
                        <a:pt x="4144" y="4522"/>
                        <a:pt x="5192" y="4677"/>
                      </a:cubicBezTo>
                      <a:cubicBezTo>
                        <a:pt x="6658" y="4904"/>
                        <a:pt x="8135" y="5023"/>
                        <a:pt x="9622" y="5023"/>
                      </a:cubicBezTo>
                      <a:cubicBezTo>
                        <a:pt x="9693" y="5023"/>
                        <a:pt x="9764" y="5022"/>
                        <a:pt x="9835" y="5022"/>
                      </a:cubicBezTo>
                      <a:cubicBezTo>
                        <a:pt x="12562" y="5010"/>
                        <a:pt x="15396" y="4617"/>
                        <a:pt x="17967" y="3677"/>
                      </a:cubicBezTo>
                      <a:cubicBezTo>
                        <a:pt x="18241" y="3593"/>
                        <a:pt x="18491" y="3450"/>
                        <a:pt x="18718" y="3260"/>
                      </a:cubicBezTo>
                      <a:cubicBezTo>
                        <a:pt x="19218" y="2748"/>
                        <a:pt x="18896" y="2248"/>
                        <a:pt x="18432" y="1926"/>
                      </a:cubicBezTo>
                      <a:cubicBezTo>
                        <a:pt x="18206" y="1783"/>
                        <a:pt x="17967" y="1676"/>
                        <a:pt x="17717" y="1593"/>
                      </a:cubicBezTo>
                      <a:lnTo>
                        <a:pt x="17682" y="1569"/>
                      </a:lnTo>
                      <a:cubicBezTo>
                        <a:pt x="17622" y="1545"/>
                        <a:pt x="17563" y="1521"/>
                        <a:pt x="17503" y="1510"/>
                      </a:cubicBezTo>
                      <a:cubicBezTo>
                        <a:pt x="17420" y="1474"/>
                        <a:pt x="17324" y="1438"/>
                        <a:pt x="17229" y="1402"/>
                      </a:cubicBezTo>
                      <a:cubicBezTo>
                        <a:pt x="15872" y="926"/>
                        <a:pt x="14479" y="593"/>
                        <a:pt x="13062" y="390"/>
                      </a:cubicBezTo>
                      <a:lnTo>
                        <a:pt x="12717" y="343"/>
                      </a:lnTo>
                      <a:lnTo>
                        <a:pt x="12407" y="295"/>
                      </a:lnTo>
                      <a:lnTo>
                        <a:pt x="12383" y="295"/>
                      </a:lnTo>
                      <a:cubicBezTo>
                        <a:pt x="12217" y="271"/>
                        <a:pt x="12050" y="248"/>
                        <a:pt x="11883" y="236"/>
                      </a:cubicBezTo>
                      <a:cubicBezTo>
                        <a:pt x="11609" y="200"/>
                        <a:pt x="11336" y="164"/>
                        <a:pt x="11062" y="140"/>
                      </a:cubicBezTo>
                      <a:lnTo>
                        <a:pt x="10669" y="105"/>
                      </a:lnTo>
                      <a:cubicBezTo>
                        <a:pt x="9918" y="34"/>
                        <a:pt x="9163" y="1"/>
                        <a:pt x="840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35"/>
                <p:cNvSpPr/>
                <p:nvPr/>
              </p:nvSpPr>
              <p:spPr>
                <a:xfrm>
                  <a:off x="-7750483" y="2309711"/>
                  <a:ext cx="2195803" cy="917535"/>
                </a:xfrm>
                <a:custGeom>
                  <a:rect b="b" l="l" r="r" t="t"/>
                  <a:pathLst>
                    <a:path extrusionOk="0" h="7712" w="18456">
                      <a:moveTo>
                        <a:pt x="18346" y="0"/>
                      </a:moveTo>
                      <a:cubicBezTo>
                        <a:pt x="18212" y="0"/>
                        <a:pt x="18018" y="181"/>
                        <a:pt x="18099" y="292"/>
                      </a:cubicBezTo>
                      <a:cubicBezTo>
                        <a:pt x="18127" y="329"/>
                        <a:pt x="18159" y="344"/>
                        <a:pt x="18191" y="344"/>
                      </a:cubicBezTo>
                      <a:cubicBezTo>
                        <a:pt x="18285" y="344"/>
                        <a:pt x="18385" y="226"/>
                        <a:pt x="18420" y="173"/>
                      </a:cubicBezTo>
                      <a:cubicBezTo>
                        <a:pt x="18444" y="126"/>
                        <a:pt x="18456" y="54"/>
                        <a:pt x="18408" y="18"/>
                      </a:cubicBezTo>
                      <a:cubicBezTo>
                        <a:pt x="18391" y="6"/>
                        <a:pt x="18369" y="0"/>
                        <a:pt x="18346" y="0"/>
                      </a:cubicBezTo>
                      <a:close/>
                      <a:moveTo>
                        <a:pt x="17018" y="353"/>
                      </a:moveTo>
                      <a:cubicBezTo>
                        <a:pt x="16967" y="353"/>
                        <a:pt x="16912" y="376"/>
                        <a:pt x="16861" y="411"/>
                      </a:cubicBezTo>
                      <a:cubicBezTo>
                        <a:pt x="16730" y="483"/>
                        <a:pt x="16670" y="638"/>
                        <a:pt x="16682" y="780"/>
                      </a:cubicBezTo>
                      <a:cubicBezTo>
                        <a:pt x="16718" y="876"/>
                        <a:pt x="16801" y="947"/>
                        <a:pt x="16908" y="947"/>
                      </a:cubicBezTo>
                      <a:cubicBezTo>
                        <a:pt x="17015" y="935"/>
                        <a:pt x="17099" y="888"/>
                        <a:pt x="17158" y="792"/>
                      </a:cubicBezTo>
                      <a:cubicBezTo>
                        <a:pt x="17206" y="697"/>
                        <a:pt x="17206" y="590"/>
                        <a:pt x="17170" y="495"/>
                      </a:cubicBezTo>
                      <a:cubicBezTo>
                        <a:pt x="17143" y="393"/>
                        <a:pt x="17085" y="353"/>
                        <a:pt x="17018" y="353"/>
                      </a:cubicBezTo>
                      <a:close/>
                      <a:moveTo>
                        <a:pt x="329" y="138"/>
                      </a:moveTo>
                      <a:cubicBezTo>
                        <a:pt x="1" y="138"/>
                        <a:pt x="176" y="1096"/>
                        <a:pt x="494" y="1096"/>
                      </a:cubicBezTo>
                      <a:cubicBezTo>
                        <a:pt x="559" y="1096"/>
                        <a:pt x="630" y="1056"/>
                        <a:pt x="704" y="959"/>
                      </a:cubicBezTo>
                      <a:cubicBezTo>
                        <a:pt x="763" y="864"/>
                        <a:pt x="787" y="733"/>
                        <a:pt x="763" y="614"/>
                      </a:cubicBezTo>
                      <a:cubicBezTo>
                        <a:pt x="739" y="471"/>
                        <a:pt x="668" y="340"/>
                        <a:pt x="561" y="245"/>
                      </a:cubicBezTo>
                      <a:cubicBezTo>
                        <a:pt x="466" y="170"/>
                        <a:pt x="389" y="138"/>
                        <a:pt x="329" y="138"/>
                      </a:cubicBezTo>
                      <a:close/>
                      <a:moveTo>
                        <a:pt x="14333" y="1084"/>
                      </a:moveTo>
                      <a:cubicBezTo>
                        <a:pt x="14197" y="1084"/>
                        <a:pt x="13995" y="1266"/>
                        <a:pt x="14086" y="1388"/>
                      </a:cubicBezTo>
                      <a:cubicBezTo>
                        <a:pt x="14114" y="1421"/>
                        <a:pt x="14144" y="1434"/>
                        <a:pt x="14175" y="1434"/>
                      </a:cubicBezTo>
                      <a:cubicBezTo>
                        <a:pt x="14265" y="1434"/>
                        <a:pt x="14360" y="1319"/>
                        <a:pt x="14396" y="1257"/>
                      </a:cubicBezTo>
                      <a:cubicBezTo>
                        <a:pt x="14432" y="1209"/>
                        <a:pt x="14444" y="1150"/>
                        <a:pt x="14396" y="1114"/>
                      </a:cubicBezTo>
                      <a:lnTo>
                        <a:pt x="14396" y="1102"/>
                      </a:lnTo>
                      <a:cubicBezTo>
                        <a:pt x="14378" y="1090"/>
                        <a:pt x="14357" y="1084"/>
                        <a:pt x="14333" y="1084"/>
                      </a:cubicBezTo>
                      <a:close/>
                      <a:moveTo>
                        <a:pt x="17731" y="758"/>
                      </a:moveTo>
                      <a:cubicBezTo>
                        <a:pt x="17661" y="758"/>
                        <a:pt x="17586" y="789"/>
                        <a:pt x="17515" y="840"/>
                      </a:cubicBezTo>
                      <a:cubicBezTo>
                        <a:pt x="17349" y="947"/>
                        <a:pt x="17218" y="1173"/>
                        <a:pt x="17265" y="1340"/>
                      </a:cubicBezTo>
                      <a:lnTo>
                        <a:pt x="17265" y="1352"/>
                      </a:lnTo>
                      <a:cubicBezTo>
                        <a:pt x="17310" y="1476"/>
                        <a:pt x="17429" y="1567"/>
                        <a:pt x="17563" y="1567"/>
                      </a:cubicBezTo>
                      <a:cubicBezTo>
                        <a:pt x="17571" y="1567"/>
                        <a:pt x="17579" y="1567"/>
                        <a:pt x="17587" y="1566"/>
                      </a:cubicBezTo>
                      <a:cubicBezTo>
                        <a:pt x="17718" y="1566"/>
                        <a:pt x="17849" y="1483"/>
                        <a:pt x="17920" y="1364"/>
                      </a:cubicBezTo>
                      <a:cubicBezTo>
                        <a:pt x="17980" y="1233"/>
                        <a:pt x="17992" y="1090"/>
                        <a:pt x="17956" y="959"/>
                      </a:cubicBezTo>
                      <a:cubicBezTo>
                        <a:pt x="17908" y="815"/>
                        <a:pt x="17825" y="758"/>
                        <a:pt x="17731" y="758"/>
                      </a:cubicBezTo>
                      <a:close/>
                      <a:moveTo>
                        <a:pt x="5148" y="1675"/>
                      </a:moveTo>
                      <a:cubicBezTo>
                        <a:pt x="5097" y="1675"/>
                        <a:pt x="5041" y="1697"/>
                        <a:pt x="4990" y="1733"/>
                      </a:cubicBezTo>
                      <a:cubicBezTo>
                        <a:pt x="4871" y="1804"/>
                        <a:pt x="4799" y="1947"/>
                        <a:pt x="4811" y="2102"/>
                      </a:cubicBezTo>
                      <a:cubicBezTo>
                        <a:pt x="4844" y="2190"/>
                        <a:pt x="4918" y="2258"/>
                        <a:pt x="5014" y="2258"/>
                      </a:cubicBezTo>
                      <a:cubicBezTo>
                        <a:pt x="5022" y="2258"/>
                        <a:pt x="5030" y="2258"/>
                        <a:pt x="5038" y="2257"/>
                      </a:cubicBezTo>
                      <a:cubicBezTo>
                        <a:pt x="5145" y="2257"/>
                        <a:pt x="5228" y="2197"/>
                        <a:pt x="5288" y="2114"/>
                      </a:cubicBezTo>
                      <a:cubicBezTo>
                        <a:pt x="5335" y="2019"/>
                        <a:pt x="5335" y="1912"/>
                        <a:pt x="5311" y="1816"/>
                      </a:cubicBezTo>
                      <a:cubicBezTo>
                        <a:pt x="5277" y="1714"/>
                        <a:pt x="5216" y="1675"/>
                        <a:pt x="5148" y="1675"/>
                      </a:cubicBezTo>
                      <a:close/>
                      <a:moveTo>
                        <a:pt x="17942" y="2208"/>
                      </a:moveTo>
                      <a:cubicBezTo>
                        <a:pt x="17591" y="2208"/>
                        <a:pt x="17307" y="3098"/>
                        <a:pt x="17728" y="3098"/>
                      </a:cubicBezTo>
                      <a:cubicBezTo>
                        <a:pt x="17750" y="3098"/>
                        <a:pt x="17775" y="3096"/>
                        <a:pt x="17801" y="3090"/>
                      </a:cubicBezTo>
                      <a:cubicBezTo>
                        <a:pt x="17908" y="3055"/>
                        <a:pt x="17992" y="3007"/>
                        <a:pt x="18063" y="2924"/>
                      </a:cubicBezTo>
                      <a:cubicBezTo>
                        <a:pt x="18170" y="2816"/>
                        <a:pt x="18230" y="2674"/>
                        <a:pt x="18230" y="2531"/>
                      </a:cubicBezTo>
                      <a:cubicBezTo>
                        <a:pt x="18218" y="2376"/>
                        <a:pt x="18111" y="2245"/>
                        <a:pt x="17968" y="2209"/>
                      </a:cubicBezTo>
                      <a:cubicBezTo>
                        <a:pt x="17959" y="2208"/>
                        <a:pt x="17951" y="2208"/>
                        <a:pt x="17942" y="2208"/>
                      </a:cubicBezTo>
                      <a:close/>
                      <a:moveTo>
                        <a:pt x="1661" y="1965"/>
                      </a:moveTo>
                      <a:cubicBezTo>
                        <a:pt x="1565" y="1965"/>
                        <a:pt x="1468" y="1990"/>
                        <a:pt x="1382" y="2043"/>
                      </a:cubicBezTo>
                      <a:cubicBezTo>
                        <a:pt x="1013" y="2293"/>
                        <a:pt x="1251" y="2816"/>
                        <a:pt x="1525" y="3031"/>
                      </a:cubicBezTo>
                      <a:lnTo>
                        <a:pt x="1525" y="3043"/>
                      </a:lnTo>
                      <a:cubicBezTo>
                        <a:pt x="1610" y="3110"/>
                        <a:pt x="1712" y="3142"/>
                        <a:pt x="1815" y="3142"/>
                      </a:cubicBezTo>
                      <a:cubicBezTo>
                        <a:pt x="1858" y="3142"/>
                        <a:pt x="1900" y="3136"/>
                        <a:pt x="1942" y="3126"/>
                      </a:cubicBezTo>
                      <a:cubicBezTo>
                        <a:pt x="2061" y="3066"/>
                        <a:pt x="2156" y="2971"/>
                        <a:pt x="2192" y="2840"/>
                      </a:cubicBezTo>
                      <a:cubicBezTo>
                        <a:pt x="2287" y="2602"/>
                        <a:pt x="2240" y="2328"/>
                        <a:pt x="2061" y="2138"/>
                      </a:cubicBezTo>
                      <a:cubicBezTo>
                        <a:pt x="1954" y="2023"/>
                        <a:pt x="1807" y="1965"/>
                        <a:pt x="1661" y="1965"/>
                      </a:cubicBezTo>
                      <a:close/>
                      <a:moveTo>
                        <a:pt x="17376" y="3330"/>
                      </a:moveTo>
                      <a:cubicBezTo>
                        <a:pt x="17324" y="3330"/>
                        <a:pt x="17269" y="3352"/>
                        <a:pt x="17218" y="3388"/>
                      </a:cubicBezTo>
                      <a:cubicBezTo>
                        <a:pt x="17099" y="3459"/>
                        <a:pt x="17027" y="3614"/>
                        <a:pt x="17039" y="3757"/>
                      </a:cubicBezTo>
                      <a:cubicBezTo>
                        <a:pt x="17075" y="3852"/>
                        <a:pt x="17170" y="3924"/>
                        <a:pt x="17265" y="3924"/>
                      </a:cubicBezTo>
                      <a:cubicBezTo>
                        <a:pt x="17372" y="3912"/>
                        <a:pt x="17456" y="3864"/>
                        <a:pt x="17515" y="3769"/>
                      </a:cubicBezTo>
                      <a:cubicBezTo>
                        <a:pt x="17563" y="3674"/>
                        <a:pt x="17563" y="3567"/>
                        <a:pt x="17539" y="3471"/>
                      </a:cubicBezTo>
                      <a:cubicBezTo>
                        <a:pt x="17505" y="3369"/>
                        <a:pt x="17444" y="3330"/>
                        <a:pt x="17376" y="3330"/>
                      </a:cubicBezTo>
                      <a:close/>
                      <a:moveTo>
                        <a:pt x="305" y="3373"/>
                      </a:moveTo>
                      <a:cubicBezTo>
                        <a:pt x="242" y="3373"/>
                        <a:pt x="180" y="3394"/>
                        <a:pt x="132" y="3436"/>
                      </a:cubicBezTo>
                      <a:cubicBezTo>
                        <a:pt x="61" y="3531"/>
                        <a:pt x="85" y="3709"/>
                        <a:pt x="156" y="3888"/>
                      </a:cubicBezTo>
                      <a:cubicBezTo>
                        <a:pt x="233" y="4068"/>
                        <a:pt x="367" y="4230"/>
                        <a:pt x="493" y="4230"/>
                      </a:cubicBezTo>
                      <a:cubicBezTo>
                        <a:pt x="542" y="4230"/>
                        <a:pt x="589" y="4206"/>
                        <a:pt x="632" y="4150"/>
                      </a:cubicBezTo>
                      <a:cubicBezTo>
                        <a:pt x="692" y="4031"/>
                        <a:pt x="704" y="3888"/>
                        <a:pt x="656" y="3769"/>
                      </a:cubicBezTo>
                      <a:cubicBezTo>
                        <a:pt x="632" y="3638"/>
                        <a:pt x="573" y="3531"/>
                        <a:pt x="478" y="3436"/>
                      </a:cubicBezTo>
                      <a:cubicBezTo>
                        <a:pt x="430" y="3394"/>
                        <a:pt x="367" y="3373"/>
                        <a:pt x="305" y="3373"/>
                      </a:cubicBezTo>
                      <a:close/>
                      <a:moveTo>
                        <a:pt x="3026" y="3471"/>
                      </a:moveTo>
                      <a:cubicBezTo>
                        <a:pt x="2516" y="3471"/>
                        <a:pt x="2671" y="4293"/>
                        <a:pt x="3085" y="4388"/>
                      </a:cubicBezTo>
                      <a:cubicBezTo>
                        <a:pt x="3137" y="4398"/>
                        <a:pt x="3193" y="4405"/>
                        <a:pt x="3248" y="4405"/>
                      </a:cubicBezTo>
                      <a:cubicBezTo>
                        <a:pt x="3384" y="4405"/>
                        <a:pt x="3517" y="4367"/>
                        <a:pt x="3585" y="4257"/>
                      </a:cubicBezTo>
                      <a:cubicBezTo>
                        <a:pt x="3692" y="4090"/>
                        <a:pt x="3609" y="3912"/>
                        <a:pt x="3502" y="3769"/>
                      </a:cubicBezTo>
                      <a:cubicBezTo>
                        <a:pt x="3406" y="3602"/>
                        <a:pt x="3228" y="3495"/>
                        <a:pt x="3037" y="3471"/>
                      </a:cubicBezTo>
                      <a:cubicBezTo>
                        <a:pt x="3034" y="3471"/>
                        <a:pt x="3030" y="3471"/>
                        <a:pt x="3026" y="3471"/>
                      </a:cubicBezTo>
                      <a:close/>
                      <a:moveTo>
                        <a:pt x="1710" y="3968"/>
                      </a:moveTo>
                      <a:cubicBezTo>
                        <a:pt x="1650" y="3968"/>
                        <a:pt x="1591" y="3977"/>
                        <a:pt x="1537" y="3995"/>
                      </a:cubicBezTo>
                      <a:cubicBezTo>
                        <a:pt x="1347" y="4078"/>
                        <a:pt x="1287" y="4305"/>
                        <a:pt x="1263" y="4507"/>
                      </a:cubicBezTo>
                      <a:cubicBezTo>
                        <a:pt x="1204" y="5043"/>
                        <a:pt x="1573" y="5472"/>
                        <a:pt x="2109" y="5579"/>
                      </a:cubicBezTo>
                      <a:cubicBezTo>
                        <a:pt x="2167" y="5599"/>
                        <a:pt x="2226" y="5609"/>
                        <a:pt x="2285" y="5609"/>
                      </a:cubicBezTo>
                      <a:cubicBezTo>
                        <a:pt x="2429" y="5609"/>
                        <a:pt x="2570" y="5549"/>
                        <a:pt x="2680" y="5448"/>
                      </a:cubicBezTo>
                      <a:cubicBezTo>
                        <a:pt x="2799" y="5281"/>
                        <a:pt x="2823" y="5067"/>
                        <a:pt x="2752" y="4876"/>
                      </a:cubicBezTo>
                      <a:cubicBezTo>
                        <a:pt x="2621" y="4459"/>
                        <a:pt x="2299" y="4126"/>
                        <a:pt x="1882" y="3995"/>
                      </a:cubicBezTo>
                      <a:cubicBezTo>
                        <a:pt x="1829" y="3977"/>
                        <a:pt x="1769" y="3968"/>
                        <a:pt x="1710" y="3968"/>
                      </a:cubicBezTo>
                      <a:close/>
                      <a:moveTo>
                        <a:pt x="8104" y="5739"/>
                      </a:moveTo>
                      <a:cubicBezTo>
                        <a:pt x="8055" y="5739"/>
                        <a:pt x="8003" y="5759"/>
                        <a:pt x="7955" y="5793"/>
                      </a:cubicBezTo>
                      <a:cubicBezTo>
                        <a:pt x="7836" y="5876"/>
                        <a:pt x="7764" y="6019"/>
                        <a:pt x="7776" y="6174"/>
                      </a:cubicBezTo>
                      <a:lnTo>
                        <a:pt x="7776" y="6162"/>
                      </a:lnTo>
                      <a:cubicBezTo>
                        <a:pt x="7812" y="6269"/>
                        <a:pt x="7907" y="6329"/>
                        <a:pt x="8002" y="6329"/>
                      </a:cubicBezTo>
                      <a:cubicBezTo>
                        <a:pt x="8109" y="6329"/>
                        <a:pt x="8205" y="6269"/>
                        <a:pt x="8252" y="6186"/>
                      </a:cubicBezTo>
                      <a:cubicBezTo>
                        <a:pt x="8300" y="6091"/>
                        <a:pt x="8312" y="5983"/>
                        <a:pt x="8276" y="5888"/>
                      </a:cubicBezTo>
                      <a:cubicBezTo>
                        <a:pt x="8241" y="5782"/>
                        <a:pt x="8176" y="5739"/>
                        <a:pt x="8104" y="5739"/>
                      </a:cubicBezTo>
                      <a:close/>
                      <a:moveTo>
                        <a:pt x="1139" y="5801"/>
                      </a:moveTo>
                      <a:cubicBezTo>
                        <a:pt x="1101" y="5801"/>
                        <a:pt x="1067" y="5809"/>
                        <a:pt x="1037" y="5829"/>
                      </a:cubicBezTo>
                      <a:cubicBezTo>
                        <a:pt x="807" y="5993"/>
                        <a:pt x="1111" y="6349"/>
                        <a:pt x="1356" y="6349"/>
                      </a:cubicBezTo>
                      <a:cubicBezTo>
                        <a:pt x="1377" y="6349"/>
                        <a:pt x="1398" y="6346"/>
                        <a:pt x="1418" y="6341"/>
                      </a:cubicBezTo>
                      <a:cubicBezTo>
                        <a:pt x="1793" y="6226"/>
                        <a:pt x="1402" y="5801"/>
                        <a:pt x="1139" y="5801"/>
                      </a:cubicBezTo>
                      <a:close/>
                      <a:moveTo>
                        <a:pt x="16754" y="5287"/>
                      </a:moveTo>
                      <a:cubicBezTo>
                        <a:pt x="16624" y="5287"/>
                        <a:pt x="16488" y="5330"/>
                        <a:pt x="16372" y="5424"/>
                      </a:cubicBezTo>
                      <a:cubicBezTo>
                        <a:pt x="16110" y="5626"/>
                        <a:pt x="15658" y="6388"/>
                        <a:pt x="16158" y="6567"/>
                      </a:cubicBezTo>
                      <a:cubicBezTo>
                        <a:pt x="16196" y="6582"/>
                        <a:pt x="16234" y="6589"/>
                        <a:pt x="16272" y="6589"/>
                      </a:cubicBezTo>
                      <a:cubicBezTo>
                        <a:pt x="16416" y="6589"/>
                        <a:pt x="16560" y="6497"/>
                        <a:pt x="16682" y="6412"/>
                      </a:cubicBezTo>
                      <a:cubicBezTo>
                        <a:pt x="16884" y="6293"/>
                        <a:pt x="17051" y="6126"/>
                        <a:pt x="17158" y="5924"/>
                      </a:cubicBezTo>
                      <a:cubicBezTo>
                        <a:pt x="17335" y="5537"/>
                        <a:pt x="17066" y="5287"/>
                        <a:pt x="16754" y="5287"/>
                      </a:cubicBezTo>
                      <a:close/>
                      <a:moveTo>
                        <a:pt x="15687" y="6538"/>
                      </a:moveTo>
                      <a:cubicBezTo>
                        <a:pt x="15475" y="6538"/>
                        <a:pt x="15171" y="6814"/>
                        <a:pt x="15313" y="6996"/>
                      </a:cubicBezTo>
                      <a:cubicBezTo>
                        <a:pt x="15349" y="7044"/>
                        <a:pt x="15392" y="7063"/>
                        <a:pt x="15439" y="7063"/>
                      </a:cubicBezTo>
                      <a:cubicBezTo>
                        <a:pt x="15576" y="7063"/>
                        <a:pt x="15736" y="6894"/>
                        <a:pt x="15789" y="6805"/>
                      </a:cubicBezTo>
                      <a:cubicBezTo>
                        <a:pt x="15837" y="6734"/>
                        <a:pt x="15860" y="6626"/>
                        <a:pt x="15789" y="6567"/>
                      </a:cubicBezTo>
                      <a:cubicBezTo>
                        <a:pt x="15760" y="6547"/>
                        <a:pt x="15725" y="6538"/>
                        <a:pt x="15687" y="6538"/>
                      </a:cubicBezTo>
                      <a:close/>
                      <a:moveTo>
                        <a:pt x="10785" y="6966"/>
                      </a:moveTo>
                      <a:cubicBezTo>
                        <a:pt x="10649" y="6966"/>
                        <a:pt x="10447" y="7146"/>
                        <a:pt x="10538" y="7257"/>
                      </a:cubicBezTo>
                      <a:cubicBezTo>
                        <a:pt x="10566" y="7295"/>
                        <a:pt x="10597" y="7309"/>
                        <a:pt x="10629" y="7309"/>
                      </a:cubicBezTo>
                      <a:cubicBezTo>
                        <a:pt x="10719" y="7309"/>
                        <a:pt x="10813" y="7191"/>
                        <a:pt x="10848" y="7138"/>
                      </a:cubicBezTo>
                      <a:cubicBezTo>
                        <a:pt x="10884" y="7091"/>
                        <a:pt x="10895" y="7019"/>
                        <a:pt x="10848" y="6984"/>
                      </a:cubicBezTo>
                      <a:cubicBezTo>
                        <a:pt x="10830" y="6971"/>
                        <a:pt x="10808" y="6966"/>
                        <a:pt x="10785" y="6966"/>
                      </a:cubicBezTo>
                      <a:close/>
                      <a:moveTo>
                        <a:pt x="8675" y="6540"/>
                      </a:moveTo>
                      <a:cubicBezTo>
                        <a:pt x="8476" y="6540"/>
                        <a:pt x="8307" y="6631"/>
                        <a:pt x="8264" y="6888"/>
                      </a:cubicBezTo>
                      <a:lnTo>
                        <a:pt x="8264" y="6900"/>
                      </a:lnTo>
                      <a:cubicBezTo>
                        <a:pt x="8240" y="7043"/>
                        <a:pt x="8276" y="7186"/>
                        <a:pt x="8359" y="7305"/>
                      </a:cubicBezTo>
                      <a:cubicBezTo>
                        <a:pt x="8502" y="7518"/>
                        <a:pt x="8850" y="7712"/>
                        <a:pt x="9151" y="7712"/>
                      </a:cubicBezTo>
                      <a:cubicBezTo>
                        <a:pt x="9253" y="7712"/>
                        <a:pt x="9350" y="7690"/>
                        <a:pt x="9431" y="7638"/>
                      </a:cubicBezTo>
                      <a:cubicBezTo>
                        <a:pt x="9741" y="7448"/>
                        <a:pt x="9598" y="6984"/>
                        <a:pt x="9360" y="6805"/>
                      </a:cubicBezTo>
                      <a:cubicBezTo>
                        <a:pt x="9203" y="6674"/>
                        <a:pt x="8917" y="6540"/>
                        <a:pt x="8675" y="6540"/>
                      </a:cubicBezTo>
                      <a:close/>
                    </a:path>
                  </a:pathLst>
                </a:custGeom>
                <a:solidFill>
                  <a:srgbClr val="F1C161">
                    <a:alpha val="669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35"/>
                <p:cNvSpPr/>
                <p:nvPr/>
              </p:nvSpPr>
              <p:spPr>
                <a:xfrm>
                  <a:off x="-7657920" y="1847612"/>
                  <a:ext cx="1914903" cy="416650"/>
                </a:xfrm>
                <a:custGeom>
                  <a:rect b="b" l="l" r="r" t="t"/>
                  <a:pathLst>
                    <a:path extrusionOk="0" h="3502" w="16095">
                      <a:moveTo>
                        <a:pt x="5638" y="0"/>
                      </a:moveTo>
                      <a:cubicBezTo>
                        <a:pt x="5558" y="0"/>
                        <a:pt x="5491" y="25"/>
                        <a:pt x="5486" y="92"/>
                      </a:cubicBezTo>
                      <a:cubicBezTo>
                        <a:pt x="5479" y="171"/>
                        <a:pt x="5617" y="215"/>
                        <a:pt x="5739" y="215"/>
                      </a:cubicBezTo>
                      <a:cubicBezTo>
                        <a:pt x="5821" y="215"/>
                        <a:pt x="5895" y="195"/>
                        <a:pt x="5915" y="152"/>
                      </a:cubicBezTo>
                      <a:cubicBezTo>
                        <a:pt x="5926" y="128"/>
                        <a:pt x="5915" y="104"/>
                        <a:pt x="5903" y="81"/>
                      </a:cubicBezTo>
                      <a:cubicBezTo>
                        <a:pt x="5863" y="40"/>
                        <a:pt x="5740" y="0"/>
                        <a:pt x="5638" y="0"/>
                      </a:cubicBezTo>
                      <a:close/>
                      <a:moveTo>
                        <a:pt x="4709" y="126"/>
                      </a:moveTo>
                      <a:cubicBezTo>
                        <a:pt x="4584" y="126"/>
                        <a:pt x="4479" y="167"/>
                        <a:pt x="4474" y="283"/>
                      </a:cubicBezTo>
                      <a:cubicBezTo>
                        <a:pt x="4467" y="402"/>
                        <a:pt x="4674" y="467"/>
                        <a:pt x="4860" y="467"/>
                      </a:cubicBezTo>
                      <a:cubicBezTo>
                        <a:pt x="4991" y="467"/>
                        <a:pt x="5111" y="435"/>
                        <a:pt x="5141" y="366"/>
                      </a:cubicBezTo>
                      <a:cubicBezTo>
                        <a:pt x="5153" y="331"/>
                        <a:pt x="5141" y="283"/>
                        <a:pt x="5117" y="259"/>
                      </a:cubicBezTo>
                      <a:cubicBezTo>
                        <a:pt x="5057" y="193"/>
                        <a:pt x="4867" y="126"/>
                        <a:pt x="4709" y="126"/>
                      </a:cubicBezTo>
                      <a:close/>
                      <a:moveTo>
                        <a:pt x="3995" y="262"/>
                      </a:moveTo>
                      <a:cubicBezTo>
                        <a:pt x="3915" y="262"/>
                        <a:pt x="3848" y="287"/>
                        <a:pt x="3843" y="354"/>
                      </a:cubicBezTo>
                      <a:cubicBezTo>
                        <a:pt x="3836" y="430"/>
                        <a:pt x="3963" y="470"/>
                        <a:pt x="4081" y="470"/>
                      </a:cubicBezTo>
                      <a:cubicBezTo>
                        <a:pt x="4168" y="470"/>
                        <a:pt x="4251" y="448"/>
                        <a:pt x="4272" y="402"/>
                      </a:cubicBezTo>
                      <a:lnTo>
                        <a:pt x="4283" y="402"/>
                      </a:lnTo>
                      <a:cubicBezTo>
                        <a:pt x="4283" y="378"/>
                        <a:pt x="4283" y="354"/>
                        <a:pt x="4260" y="342"/>
                      </a:cubicBezTo>
                      <a:cubicBezTo>
                        <a:pt x="4219" y="302"/>
                        <a:pt x="4097" y="262"/>
                        <a:pt x="3995" y="262"/>
                      </a:cubicBezTo>
                      <a:close/>
                      <a:moveTo>
                        <a:pt x="12255" y="400"/>
                      </a:moveTo>
                      <a:cubicBezTo>
                        <a:pt x="12129" y="400"/>
                        <a:pt x="12021" y="441"/>
                        <a:pt x="12011" y="557"/>
                      </a:cubicBezTo>
                      <a:cubicBezTo>
                        <a:pt x="12004" y="676"/>
                        <a:pt x="12214" y="741"/>
                        <a:pt x="12404" y="741"/>
                      </a:cubicBezTo>
                      <a:cubicBezTo>
                        <a:pt x="12537" y="741"/>
                        <a:pt x="12660" y="709"/>
                        <a:pt x="12689" y="640"/>
                      </a:cubicBezTo>
                      <a:cubicBezTo>
                        <a:pt x="12701" y="604"/>
                        <a:pt x="12689" y="557"/>
                        <a:pt x="12665" y="533"/>
                      </a:cubicBezTo>
                      <a:cubicBezTo>
                        <a:pt x="12606" y="466"/>
                        <a:pt x="12415" y="400"/>
                        <a:pt x="12255" y="400"/>
                      </a:cubicBezTo>
                      <a:close/>
                      <a:moveTo>
                        <a:pt x="1337" y="1057"/>
                      </a:moveTo>
                      <a:cubicBezTo>
                        <a:pt x="1193" y="1057"/>
                        <a:pt x="1074" y="1105"/>
                        <a:pt x="1069" y="1235"/>
                      </a:cubicBezTo>
                      <a:cubicBezTo>
                        <a:pt x="1055" y="1383"/>
                        <a:pt x="1298" y="1464"/>
                        <a:pt x="1517" y="1464"/>
                      </a:cubicBezTo>
                      <a:cubicBezTo>
                        <a:pt x="1669" y="1464"/>
                        <a:pt x="1809" y="1425"/>
                        <a:pt x="1843" y="1343"/>
                      </a:cubicBezTo>
                      <a:cubicBezTo>
                        <a:pt x="1855" y="1295"/>
                        <a:pt x="1843" y="1247"/>
                        <a:pt x="1819" y="1224"/>
                      </a:cubicBezTo>
                      <a:cubicBezTo>
                        <a:pt x="1745" y="1137"/>
                        <a:pt x="1521" y="1057"/>
                        <a:pt x="1337" y="1057"/>
                      </a:cubicBezTo>
                      <a:close/>
                      <a:moveTo>
                        <a:pt x="14054" y="848"/>
                      </a:moveTo>
                      <a:cubicBezTo>
                        <a:pt x="13787" y="848"/>
                        <a:pt x="13562" y="938"/>
                        <a:pt x="13546" y="1188"/>
                      </a:cubicBezTo>
                      <a:cubicBezTo>
                        <a:pt x="13526" y="1460"/>
                        <a:pt x="13976" y="1610"/>
                        <a:pt x="14383" y="1610"/>
                      </a:cubicBezTo>
                      <a:cubicBezTo>
                        <a:pt x="14670" y="1610"/>
                        <a:pt x="14935" y="1536"/>
                        <a:pt x="14999" y="1378"/>
                      </a:cubicBezTo>
                      <a:cubicBezTo>
                        <a:pt x="15023" y="1295"/>
                        <a:pt x="14999" y="1212"/>
                        <a:pt x="14940" y="1152"/>
                      </a:cubicBezTo>
                      <a:cubicBezTo>
                        <a:pt x="14812" y="998"/>
                        <a:pt x="14398" y="848"/>
                        <a:pt x="14054" y="848"/>
                      </a:cubicBezTo>
                      <a:close/>
                      <a:moveTo>
                        <a:pt x="15614" y="1358"/>
                      </a:moveTo>
                      <a:cubicBezTo>
                        <a:pt x="15490" y="1358"/>
                        <a:pt x="15385" y="1399"/>
                        <a:pt x="15380" y="1509"/>
                      </a:cubicBezTo>
                      <a:cubicBezTo>
                        <a:pt x="15373" y="1633"/>
                        <a:pt x="15573" y="1697"/>
                        <a:pt x="15757" y="1697"/>
                      </a:cubicBezTo>
                      <a:cubicBezTo>
                        <a:pt x="15891" y="1697"/>
                        <a:pt x="16017" y="1663"/>
                        <a:pt x="16047" y="1593"/>
                      </a:cubicBezTo>
                      <a:cubicBezTo>
                        <a:pt x="16059" y="1557"/>
                        <a:pt x="16047" y="1521"/>
                        <a:pt x="16023" y="1497"/>
                      </a:cubicBezTo>
                      <a:cubicBezTo>
                        <a:pt x="15963" y="1424"/>
                        <a:pt x="15773" y="1358"/>
                        <a:pt x="15614" y="1358"/>
                      </a:cubicBezTo>
                      <a:close/>
                      <a:moveTo>
                        <a:pt x="525" y="1487"/>
                      </a:moveTo>
                      <a:cubicBezTo>
                        <a:pt x="260" y="1487"/>
                        <a:pt x="37" y="1575"/>
                        <a:pt x="21" y="1819"/>
                      </a:cubicBezTo>
                      <a:cubicBezTo>
                        <a:pt x="0" y="2090"/>
                        <a:pt x="444" y="2236"/>
                        <a:pt x="849" y="2236"/>
                      </a:cubicBezTo>
                      <a:cubicBezTo>
                        <a:pt x="1136" y="2236"/>
                        <a:pt x="1404" y="2163"/>
                        <a:pt x="1474" y="2009"/>
                      </a:cubicBezTo>
                      <a:cubicBezTo>
                        <a:pt x="1497" y="1926"/>
                        <a:pt x="1474" y="1843"/>
                        <a:pt x="1414" y="1783"/>
                      </a:cubicBezTo>
                      <a:cubicBezTo>
                        <a:pt x="1286" y="1635"/>
                        <a:pt x="870" y="1487"/>
                        <a:pt x="525" y="1487"/>
                      </a:cubicBezTo>
                      <a:close/>
                      <a:moveTo>
                        <a:pt x="15275" y="2749"/>
                      </a:moveTo>
                      <a:cubicBezTo>
                        <a:pt x="15026" y="2749"/>
                        <a:pt x="14807" y="2811"/>
                        <a:pt x="14785" y="2986"/>
                      </a:cubicBezTo>
                      <a:cubicBezTo>
                        <a:pt x="14765" y="3159"/>
                        <a:pt x="15116" y="3246"/>
                        <a:pt x="15457" y="3246"/>
                      </a:cubicBezTo>
                      <a:cubicBezTo>
                        <a:pt x="15727" y="3246"/>
                        <a:pt x="15990" y="3191"/>
                        <a:pt x="16059" y="3081"/>
                      </a:cubicBezTo>
                      <a:cubicBezTo>
                        <a:pt x="16094" y="3033"/>
                        <a:pt x="16059" y="2974"/>
                        <a:pt x="16011" y="2926"/>
                      </a:cubicBezTo>
                      <a:cubicBezTo>
                        <a:pt x="15908" y="2836"/>
                        <a:pt x="15570" y="2749"/>
                        <a:pt x="15275" y="2749"/>
                      </a:cubicBezTo>
                      <a:close/>
                      <a:moveTo>
                        <a:pt x="2710" y="2946"/>
                      </a:moveTo>
                      <a:cubicBezTo>
                        <a:pt x="2588" y="2946"/>
                        <a:pt x="2484" y="2985"/>
                        <a:pt x="2474" y="3093"/>
                      </a:cubicBezTo>
                      <a:cubicBezTo>
                        <a:pt x="2467" y="3217"/>
                        <a:pt x="2671" y="3281"/>
                        <a:pt x="2858" y="3281"/>
                      </a:cubicBezTo>
                      <a:cubicBezTo>
                        <a:pt x="2994" y="3281"/>
                        <a:pt x="3122" y="3247"/>
                        <a:pt x="3152" y="3176"/>
                      </a:cubicBezTo>
                      <a:cubicBezTo>
                        <a:pt x="3164" y="3140"/>
                        <a:pt x="3152" y="3105"/>
                        <a:pt x="3117" y="3081"/>
                      </a:cubicBezTo>
                      <a:cubicBezTo>
                        <a:pt x="3063" y="3013"/>
                        <a:pt x="2870" y="2946"/>
                        <a:pt x="2710" y="2946"/>
                      </a:cubicBezTo>
                      <a:close/>
                      <a:moveTo>
                        <a:pt x="14270" y="3286"/>
                      </a:moveTo>
                      <a:cubicBezTo>
                        <a:pt x="14190" y="3286"/>
                        <a:pt x="14123" y="3311"/>
                        <a:pt x="14118" y="3379"/>
                      </a:cubicBezTo>
                      <a:cubicBezTo>
                        <a:pt x="14111" y="3457"/>
                        <a:pt x="14249" y="3501"/>
                        <a:pt x="14371" y="3501"/>
                      </a:cubicBezTo>
                      <a:cubicBezTo>
                        <a:pt x="14453" y="3501"/>
                        <a:pt x="14527" y="3481"/>
                        <a:pt x="14547" y="3438"/>
                      </a:cubicBezTo>
                      <a:cubicBezTo>
                        <a:pt x="14559" y="3414"/>
                        <a:pt x="14547" y="3390"/>
                        <a:pt x="14535" y="3367"/>
                      </a:cubicBezTo>
                      <a:cubicBezTo>
                        <a:pt x="14495" y="3327"/>
                        <a:pt x="14372" y="3286"/>
                        <a:pt x="14270" y="3286"/>
                      </a:cubicBezTo>
                      <a:close/>
                    </a:path>
                  </a:pathLst>
                </a:custGeom>
                <a:solidFill>
                  <a:srgbClr val="FFE1A1">
                    <a:alpha val="513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" name="Google Shape;392;p35"/>
                <p:cNvSpPr/>
                <p:nvPr/>
              </p:nvSpPr>
              <p:spPr>
                <a:xfrm>
                  <a:off x="-7795803" y="2129650"/>
                  <a:ext cx="1945003" cy="289942"/>
                </a:xfrm>
                <a:custGeom>
                  <a:rect b="b" l="l" r="r" t="t"/>
                  <a:pathLst>
                    <a:path extrusionOk="0" h="2437" w="16348">
                      <a:moveTo>
                        <a:pt x="1" y="0"/>
                      </a:moveTo>
                      <a:cubicBezTo>
                        <a:pt x="23" y="50"/>
                        <a:pt x="51" y="97"/>
                        <a:pt x="82" y="143"/>
                      </a:cubicBezTo>
                      <a:lnTo>
                        <a:pt x="82" y="143"/>
                      </a:lnTo>
                      <a:cubicBezTo>
                        <a:pt x="53" y="96"/>
                        <a:pt x="26" y="49"/>
                        <a:pt x="1" y="0"/>
                      </a:cubicBezTo>
                      <a:close/>
                      <a:moveTo>
                        <a:pt x="82" y="143"/>
                      </a:moveTo>
                      <a:cubicBezTo>
                        <a:pt x="217" y="357"/>
                        <a:pt x="390" y="546"/>
                        <a:pt x="596" y="702"/>
                      </a:cubicBezTo>
                      <a:cubicBezTo>
                        <a:pt x="1239" y="1191"/>
                        <a:pt x="2025" y="1441"/>
                        <a:pt x="2798" y="1631"/>
                      </a:cubicBezTo>
                      <a:cubicBezTo>
                        <a:pt x="3001" y="1691"/>
                        <a:pt x="3191" y="1738"/>
                        <a:pt x="3394" y="1774"/>
                      </a:cubicBezTo>
                      <a:cubicBezTo>
                        <a:pt x="5463" y="2217"/>
                        <a:pt x="7571" y="2437"/>
                        <a:pt x="9680" y="2437"/>
                      </a:cubicBezTo>
                      <a:cubicBezTo>
                        <a:pt x="10689" y="2437"/>
                        <a:pt x="11699" y="2386"/>
                        <a:pt x="12704" y="2286"/>
                      </a:cubicBezTo>
                      <a:cubicBezTo>
                        <a:pt x="13836" y="2179"/>
                        <a:pt x="14967" y="1988"/>
                        <a:pt x="16026" y="1584"/>
                      </a:cubicBezTo>
                      <a:cubicBezTo>
                        <a:pt x="16133" y="1536"/>
                        <a:pt x="16241" y="1500"/>
                        <a:pt x="16348" y="1441"/>
                      </a:cubicBezTo>
                      <a:lnTo>
                        <a:pt x="16348" y="1441"/>
                      </a:lnTo>
                      <a:cubicBezTo>
                        <a:pt x="15395" y="1691"/>
                        <a:pt x="14431" y="1857"/>
                        <a:pt x="13455" y="1941"/>
                      </a:cubicBezTo>
                      <a:cubicBezTo>
                        <a:pt x="12131" y="2032"/>
                        <a:pt x="10816" y="2168"/>
                        <a:pt x="9487" y="2168"/>
                      </a:cubicBezTo>
                      <a:cubicBezTo>
                        <a:pt x="9262" y="2168"/>
                        <a:pt x="9037" y="2164"/>
                        <a:pt x="8811" y="2155"/>
                      </a:cubicBezTo>
                      <a:cubicBezTo>
                        <a:pt x="7251" y="2096"/>
                        <a:pt x="5716" y="1917"/>
                        <a:pt x="4180" y="1643"/>
                      </a:cubicBezTo>
                      <a:cubicBezTo>
                        <a:pt x="3430" y="1512"/>
                        <a:pt x="2679" y="1322"/>
                        <a:pt x="1953" y="1083"/>
                      </a:cubicBezTo>
                      <a:cubicBezTo>
                        <a:pt x="1393" y="941"/>
                        <a:pt x="457" y="686"/>
                        <a:pt x="82" y="143"/>
                      </a:cubicBezTo>
                      <a:close/>
                    </a:path>
                  </a:pathLst>
                </a:custGeom>
                <a:solidFill>
                  <a:srgbClr val="FFF8E5">
                    <a:alpha val="29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393" name="Google Shape;393;p35"/>
              <p:cNvPicPr preferRelativeResize="0"/>
              <p:nvPr/>
            </p:nvPicPr>
            <p:blipFill rotWithShape="1">
              <a:blip r:embed="rId4">
                <a:alphaModFix amt="70000"/>
              </a:blip>
              <a:srcRect b="28037" l="35445" r="34000" t="29584"/>
              <a:stretch/>
            </p:blipFill>
            <p:spPr>
              <a:xfrm rot="1235309">
                <a:off x="7591078" y="902237"/>
                <a:ext cx="737861" cy="5761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4" name="Google Shape;394;p35"/>
            <p:cNvGrpSpPr/>
            <p:nvPr/>
          </p:nvGrpSpPr>
          <p:grpSpPr>
            <a:xfrm>
              <a:off x="4929514" y="3511643"/>
              <a:ext cx="390873" cy="1058563"/>
              <a:chOff x="-1405964" y="2406473"/>
              <a:chExt cx="778943" cy="2109112"/>
            </a:xfrm>
          </p:grpSpPr>
          <p:sp>
            <p:nvSpPr>
              <p:cNvPr id="395" name="Google Shape;395;p35"/>
              <p:cNvSpPr/>
              <p:nvPr/>
            </p:nvSpPr>
            <p:spPr>
              <a:xfrm>
                <a:off x="-1226387" y="2406473"/>
                <a:ext cx="414413" cy="185036"/>
              </a:xfrm>
              <a:custGeom>
                <a:rect b="b" l="l" r="r" t="t"/>
                <a:pathLst>
                  <a:path extrusionOk="0" h="2871" w="6430">
                    <a:moveTo>
                      <a:pt x="3140" y="0"/>
                    </a:moveTo>
                    <a:cubicBezTo>
                      <a:pt x="2847" y="0"/>
                      <a:pt x="2555" y="3"/>
                      <a:pt x="2263" y="9"/>
                    </a:cubicBezTo>
                    <a:cubicBezTo>
                      <a:pt x="1703" y="21"/>
                      <a:pt x="1155" y="45"/>
                      <a:pt x="596" y="80"/>
                    </a:cubicBezTo>
                    <a:lnTo>
                      <a:pt x="477" y="80"/>
                    </a:lnTo>
                    <a:cubicBezTo>
                      <a:pt x="0" y="104"/>
                      <a:pt x="286" y="2712"/>
                      <a:pt x="465" y="2712"/>
                    </a:cubicBezTo>
                    <a:cubicBezTo>
                      <a:pt x="596" y="2735"/>
                      <a:pt x="715" y="2735"/>
                      <a:pt x="858" y="2759"/>
                    </a:cubicBezTo>
                    <a:cubicBezTo>
                      <a:pt x="1012" y="2771"/>
                      <a:pt x="1155" y="2783"/>
                      <a:pt x="1310" y="2795"/>
                    </a:cubicBezTo>
                    <a:cubicBezTo>
                      <a:pt x="1608" y="2819"/>
                      <a:pt x="1917" y="2831"/>
                      <a:pt x="2215" y="2843"/>
                    </a:cubicBezTo>
                    <a:cubicBezTo>
                      <a:pt x="2602" y="2861"/>
                      <a:pt x="2988" y="2871"/>
                      <a:pt x="3374" y="2871"/>
                    </a:cubicBezTo>
                    <a:cubicBezTo>
                      <a:pt x="4197" y="2871"/>
                      <a:pt x="5019" y="2828"/>
                      <a:pt x="5846" y="2747"/>
                    </a:cubicBezTo>
                    <a:cubicBezTo>
                      <a:pt x="5882" y="2747"/>
                      <a:pt x="5930" y="2735"/>
                      <a:pt x="5977" y="2735"/>
                    </a:cubicBezTo>
                    <a:cubicBezTo>
                      <a:pt x="6168" y="2735"/>
                      <a:pt x="6430" y="128"/>
                      <a:pt x="5989" y="104"/>
                    </a:cubicBezTo>
                    <a:cubicBezTo>
                      <a:pt x="5034" y="31"/>
                      <a:pt x="4086" y="0"/>
                      <a:pt x="3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35"/>
              <p:cNvSpPr/>
              <p:nvPr/>
            </p:nvSpPr>
            <p:spPr>
              <a:xfrm>
                <a:off x="-1179597" y="2571286"/>
                <a:ext cx="324635" cy="176593"/>
              </a:xfrm>
              <a:custGeom>
                <a:rect b="b" l="l" r="r" t="t"/>
                <a:pathLst>
                  <a:path extrusionOk="0" h="2740" w="5037">
                    <a:moveTo>
                      <a:pt x="1" y="1"/>
                    </a:moveTo>
                    <a:lnTo>
                      <a:pt x="1" y="1"/>
                    </a:lnTo>
                    <a:cubicBezTo>
                      <a:pt x="24" y="263"/>
                      <a:pt x="36" y="525"/>
                      <a:pt x="60" y="786"/>
                    </a:cubicBezTo>
                    <a:cubicBezTo>
                      <a:pt x="96" y="1453"/>
                      <a:pt x="120" y="2096"/>
                      <a:pt x="120" y="2727"/>
                    </a:cubicBezTo>
                    <a:lnTo>
                      <a:pt x="4894" y="2739"/>
                    </a:lnTo>
                    <a:cubicBezTo>
                      <a:pt x="4894" y="2132"/>
                      <a:pt x="4918" y="1513"/>
                      <a:pt x="4966" y="894"/>
                    </a:cubicBezTo>
                    <a:cubicBezTo>
                      <a:pt x="4977" y="596"/>
                      <a:pt x="5013" y="310"/>
                      <a:pt x="5037" y="1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5"/>
              <p:cNvSpPr/>
              <p:nvPr/>
            </p:nvSpPr>
            <p:spPr>
              <a:xfrm>
                <a:off x="-1405964" y="2668641"/>
                <a:ext cx="778943" cy="1846944"/>
              </a:xfrm>
              <a:custGeom>
                <a:rect b="b" l="l" r="r" t="t"/>
                <a:pathLst>
                  <a:path extrusionOk="0" h="28657" w="12086">
                    <a:moveTo>
                      <a:pt x="5978" y="1"/>
                    </a:moveTo>
                    <a:cubicBezTo>
                      <a:pt x="4942" y="36"/>
                      <a:pt x="96" y="501"/>
                      <a:pt x="36" y="5894"/>
                    </a:cubicBezTo>
                    <a:cubicBezTo>
                      <a:pt x="1" y="8942"/>
                      <a:pt x="536" y="15586"/>
                      <a:pt x="870" y="19789"/>
                    </a:cubicBezTo>
                    <a:cubicBezTo>
                      <a:pt x="1025" y="21789"/>
                      <a:pt x="1144" y="23242"/>
                      <a:pt x="1132" y="23492"/>
                    </a:cubicBezTo>
                    <a:cubicBezTo>
                      <a:pt x="1084" y="24539"/>
                      <a:pt x="358" y="25730"/>
                      <a:pt x="263" y="26956"/>
                    </a:cubicBezTo>
                    <a:cubicBezTo>
                      <a:pt x="239" y="27230"/>
                      <a:pt x="453" y="27540"/>
                      <a:pt x="691" y="27778"/>
                    </a:cubicBezTo>
                    <a:cubicBezTo>
                      <a:pt x="977" y="28076"/>
                      <a:pt x="1358" y="28266"/>
                      <a:pt x="1763" y="28326"/>
                    </a:cubicBezTo>
                    <a:cubicBezTo>
                      <a:pt x="3196" y="28546"/>
                      <a:pt x="4638" y="28656"/>
                      <a:pt x="6080" y="28656"/>
                    </a:cubicBezTo>
                    <a:cubicBezTo>
                      <a:pt x="7442" y="28656"/>
                      <a:pt x="8803" y="28558"/>
                      <a:pt x="10157" y="28361"/>
                    </a:cubicBezTo>
                    <a:cubicBezTo>
                      <a:pt x="10573" y="28302"/>
                      <a:pt x="10954" y="28111"/>
                      <a:pt x="11240" y="27814"/>
                    </a:cubicBezTo>
                    <a:cubicBezTo>
                      <a:pt x="11478" y="27576"/>
                      <a:pt x="11705" y="27278"/>
                      <a:pt x="11681" y="27004"/>
                    </a:cubicBezTo>
                    <a:cubicBezTo>
                      <a:pt x="11585" y="25766"/>
                      <a:pt x="10883" y="24575"/>
                      <a:pt x="10835" y="23539"/>
                    </a:cubicBezTo>
                    <a:cubicBezTo>
                      <a:pt x="10835" y="23277"/>
                      <a:pt x="10966" y="21753"/>
                      <a:pt x="11145" y="19682"/>
                    </a:cubicBezTo>
                    <a:cubicBezTo>
                      <a:pt x="11514" y="15467"/>
                      <a:pt x="12086" y="8954"/>
                      <a:pt x="12074" y="5930"/>
                    </a:cubicBezTo>
                    <a:cubicBezTo>
                      <a:pt x="12062" y="548"/>
                      <a:pt x="7216" y="48"/>
                      <a:pt x="61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5"/>
              <p:cNvSpPr/>
              <p:nvPr/>
            </p:nvSpPr>
            <p:spPr>
              <a:xfrm>
                <a:off x="-1399049" y="2685992"/>
                <a:ext cx="656165" cy="1769990"/>
              </a:xfrm>
              <a:custGeom>
                <a:rect b="b" l="l" r="r" t="t"/>
                <a:pathLst>
                  <a:path extrusionOk="0" h="27463" w="10181">
                    <a:moveTo>
                      <a:pt x="5925" y="1"/>
                    </a:moveTo>
                    <a:cubicBezTo>
                      <a:pt x="5387" y="1"/>
                      <a:pt x="4849" y="69"/>
                      <a:pt x="4322" y="208"/>
                    </a:cubicBezTo>
                    <a:cubicBezTo>
                      <a:pt x="2787" y="625"/>
                      <a:pt x="1513" y="1732"/>
                      <a:pt x="739" y="3101"/>
                    </a:cubicBezTo>
                    <a:cubicBezTo>
                      <a:pt x="0" y="4375"/>
                      <a:pt x="322" y="5923"/>
                      <a:pt x="286" y="7328"/>
                    </a:cubicBezTo>
                    <a:cubicBezTo>
                      <a:pt x="262" y="8662"/>
                      <a:pt x="417" y="10007"/>
                      <a:pt x="524" y="11340"/>
                    </a:cubicBezTo>
                    <a:lnTo>
                      <a:pt x="1191" y="19853"/>
                    </a:lnTo>
                    <a:cubicBezTo>
                      <a:pt x="1274" y="20984"/>
                      <a:pt x="1572" y="22199"/>
                      <a:pt x="1358" y="23330"/>
                    </a:cubicBezTo>
                    <a:cubicBezTo>
                      <a:pt x="1227" y="23985"/>
                      <a:pt x="989" y="24604"/>
                      <a:pt x="786" y="25235"/>
                    </a:cubicBezTo>
                    <a:cubicBezTo>
                      <a:pt x="667" y="25616"/>
                      <a:pt x="167" y="26152"/>
                      <a:pt x="310" y="26580"/>
                    </a:cubicBezTo>
                    <a:cubicBezTo>
                      <a:pt x="393" y="26807"/>
                      <a:pt x="846" y="27223"/>
                      <a:pt x="1036" y="27342"/>
                    </a:cubicBezTo>
                    <a:cubicBezTo>
                      <a:pt x="1153" y="27419"/>
                      <a:pt x="1296" y="27463"/>
                      <a:pt x="1434" y="27463"/>
                    </a:cubicBezTo>
                    <a:cubicBezTo>
                      <a:pt x="1577" y="27463"/>
                      <a:pt x="1713" y="27416"/>
                      <a:pt x="1810" y="27307"/>
                    </a:cubicBezTo>
                    <a:cubicBezTo>
                      <a:pt x="1929" y="27140"/>
                      <a:pt x="1977" y="26949"/>
                      <a:pt x="1965" y="26747"/>
                    </a:cubicBezTo>
                    <a:cubicBezTo>
                      <a:pt x="2155" y="23497"/>
                      <a:pt x="1989" y="20258"/>
                      <a:pt x="1894" y="16996"/>
                    </a:cubicBezTo>
                    <a:cubicBezTo>
                      <a:pt x="1834" y="15067"/>
                      <a:pt x="1798" y="13126"/>
                      <a:pt x="1727" y="11198"/>
                    </a:cubicBezTo>
                    <a:cubicBezTo>
                      <a:pt x="1667" y="9852"/>
                      <a:pt x="1548" y="8495"/>
                      <a:pt x="1560" y="7138"/>
                    </a:cubicBezTo>
                    <a:cubicBezTo>
                      <a:pt x="1560" y="6268"/>
                      <a:pt x="1715" y="5328"/>
                      <a:pt x="2263" y="4613"/>
                    </a:cubicBezTo>
                    <a:cubicBezTo>
                      <a:pt x="2798" y="3887"/>
                      <a:pt x="3787" y="3459"/>
                      <a:pt x="4608" y="3125"/>
                    </a:cubicBezTo>
                    <a:cubicBezTo>
                      <a:pt x="5918" y="2601"/>
                      <a:pt x="7335" y="2387"/>
                      <a:pt x="8728" y="2149"/>
                    </a:cubicBezTo>
                    <a:cubicBezTo>
                      <a:pt x="9156" y="2077"/>
                      <a:pt x="10180" y="1887"/>
                      <a:pt x="9823" y="1363"/>
                    </a:cubicBezTo>
                    <a:cubicBezTo>
                      <a:pt x="9525" y="922"/>
                      <a:pt x="8632" y="589"/>
                      <a:pt x="8144" y="399"/>
                    </a:cubicBezTo>
                    <a:cubicBezTo>
                      <a:pt x="7429" y="135"/>
                      <a:pt x="6678" y="1"/>
                      <a:pt x="5925" y="1"/>
                    </a:cubicBezTo>
                    <a:close/>
                  </a:path>
                </a:pathLst>
              </a:custGeom>
              <a:solidFill>
                <a:srgbClr val="553475">
                  <a:alpha val="44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35"/>
              <p:cNvSpPr/>
              <p:nvPr/>
            </p:nvSpPr>
            <p:spPr>
              <a:xfrm>
                <a:off x="-801275" y="3117549"/>
                <a:ext cx="159643" cy="1311106"/>
              </a:xfrm>
              <a:custGeom>
                <a:rect b="b" l="l" r="r" t="t"/>
                <a:pathLst>
                  <a:path extrusionOk="0" h="20343" w="2477">
                    <a:moveTo>
                      <a:pt x="2334" y="1"/>
                    </a:moveTo>
                    <a:cubicBezTo>
                      <a:pt x="2036" y="156"/>
                      <a:pt x="2060" y="620"/>
                      <a:pt x="2036" y="894"/>
                    </a:cubicBezTo>
                    <a:cubicBezTo>
                      <a:pt x="1989" y="1370"/>
                      <a:pt x="1941" y="1835"/>
                      <a:pt x="1905" y="2311"/>
                    </a:cubicBezTo>
                    <a:cubicBezTo>
                      <a:pt x="1822" y="3287"/>
                      <a:pt x="1727" y="4263"/>
                      <a:pt x="1643" y="5240"/>
                    </a:cubicBezTo>
                    <a:cubicBezTo>
                      <a:pt x="1453" y="7192"/>
                      <a:pt x="1262" y="9145"/>
                      <a:pt x="1036" y="11098"/>
                    </a:cubicBezTo>
                    <a:cubicBezTo>
                      <a:pt x="870" y="12455"/>
                      <a:pt x="703" y="13800"/>
                      <a:pt x="512" y="15158"/>
                    </a:cubicBezTo>
                    <a:cubicBezTo>
                      <a:pt x="489" y="15479"/>
                      <a:pt x="441" y="15789"/>
                      <a:pt x="370" y="16110"/>
                    </a:cubicBezTo>
                    <a:cubicBezTo>
                      <a:pt x="322" y="16313"/>
                      <a:pt x="191" y="16479"/>
                      <a:pt x="143" y="16694"/>
                    </a:cubicBezTo>
                    <a:cubicBezTo>
                      <a:pt x="0" y="17301"/>
                      <a:pt x="167" y="17956"/>
                      <a:pt x="310" y="18551"/>
                    </a:cubicBezTo>
                    <a:cubicBezTo>
                      <a:pt x="405" y="18932"/>
                      <a:pt x="524" y="19313"/>
                      <a:pt x="655" y="19694"/>
                    </a:cubicBezTo>
                    <a:cubicBezTo>
                      <a:pt x="744" y="19950"/>
                      <a:pt x="781" y="20342"/>
                      <a:pt x="1079" y="20342"/>
                    </a:cubicBezTo>
                    <a:cubicBezTo>
                      <a:pt x="1099" y="20342"/>
                      <a:pt x="1121" y="20341"/>
                      <a:pt x="1143" y="20337"/>
                    </a:cubicBezTo>
                    <a:cubicBezTo>
                      <a:pt x="1274" y="20325"/>
                      <a:pt x="1393" y="20289"/>
                      <a:pt x="1513" y="20230"/>
                    </a:cubicBezTo>
                    <a:cubicBezTo>
                      <a:pt x="1667" y="20146"/>
                      <a:pt x="1786" y="19992"/>
                      <a:pt x="1810" y="19813"/>
                    </a:cubicBezTo>
                    <a:cubicBezTo>
                      <a:pt x="1858" y="19575"/>
                      <a:pt x="1727" y="19289"/>
                      <a:pt x="1643" y="19075"/>
                    </a:cubicBezTo>
                    <a:cubicBezTo>
                      <a:pt x="1524" y="18777"/>
                      <a:pt x="1429" y="18456"/>
                      <a:pt x="1322" y="18158"/>
                    </a:cubicBezTo>
                    <a:cubicBezTo>
                      <a:pt x="1227" y="17872"/>
                      <a:pt x="1036" y="17527"/>
                      <a:pt x="1012" y="17217"/>
                    </a:cubicBezTo>
                    <a:cubicBezTo>
                      <a:pt x="977" y="16586"/>
                      <a:pt x="1001" y="15955"/>
                      <a:pt x="1072" y="15324"/>
                    </a:cubicBezTo>
                    <a:cubicBezTo>
                      <a:pt x="1405" y="11348"/>
                      <a:pt x="1905" y="7359"/>
                      <a:pt x="2191" y="3359"/>
                    </a:cubicBezTo>
                    <a:cubicBezTo>
                      <a:pt x="2251" y="2489"/>
                      <a:pt x="2310" y="1608"/>
                      <a:pt x="2370" y="739"/>
                    </a:cubicBezTo>
                    <a:cubicBezTo>
                      <a:pt x="2382" y="501"/>
                      <a:pt x="2477" y="215"/>
                      <a:pt x="2334" y="1"/>
                    </a:cubicBezTo>
                    <a:close/>
                  </a:path>
                </a:pathLst>
              </a:custGeom>
              <a:solidFill>
                <a:srgbClr val="553475">
                  <a:alpha val="602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35"/>
              <p:cNvSpPr/>
              <p:nvPr/>
            </p:nvSpPr>
            <p:spPr>
              <a:xfrm>
                <a:off x="-1333052" y="2714737"/>
                <a:ext cx="241752" cy="162350"/>
              </a:xfrm>
              <a:custGeom>
                <a:rect b="b" l="l" r="r" t="t"/>
                <a:pathLst>
                  <a:path extrusionOk="0" h="2519" w="3751">
                    <a:moveTo>
                      <a:pt x="3132" y="0"/>
                    </a:moveTo>
                    <a:cubicBezTo>
                      <a:pt x="2298" y="0"/>
                      <a:pt x="1536" y="369"/>
                      <a:pt x="917" y="917"/>
                    </a:cubicBezTo>
                    <a:cubicBezTo>
                      <a:pt x="631" y="1167"/>
                      <a:pt x="0" y="1703"/>
                      <a:pt x="155" y="2155"/>
                    </a:cubicBezTo>
                    <a:lnTo>
                      <a:pt x="155" y="2167"/>
                    </a:lnTo>
                    <a:cubicBezTo>
                      <a:pt x="262" y="2441"/>
                      <a:pt x="643" y="2518"/>
                      <a:pt x="1050" y="2518"/>
                    </a:cubicBezTo>
                    <a:cubicBezTo>
                      <a:pt x="1456" y="2518"/>
                      <a:pt x="1888" y="2441"/>
                      <a:pt x="2096" y="2405"/>
                    </a:cubicBezTo>
                    <a:cubicBezTo>
                      <a:pt x="2810" y="2274"/>
                      <a:pt x="3322" y="1953"/>
                      <a:pt x="3477" y="1215"/>
                    </a:cubicBezTo>
                    <a:cubicBezTo>
                      <a:pt x="3584" y="762"/>
                      <a:pt x="3751" y="12"/>
                      <a:pt x="3132" y="0"/>
                    </a:cubicBezTo>
                    <a:close/>
                  </a:path>
                </a:pathLst>
              </a:custGeom>
              <a:solidFill>
                <a:srgbClr val="FFF8E5">
                  <a:alpha val="763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35"/>
              <p:cNvSpPr/>
              <p:nvPr/>
            </p:nvSpPr>
            <p:spPr>
              <a:xfrm>
                <a:off x="-1341495" y="4222867"/>
                <a:ext cx="79854" cy="124002"/>
              </a:xfrm>
              <a:custGeom>
                <a:rect b="b" l="l" r="r" t="t"/>
                <a:pathLst>
                  <a:path extrusionOk="0" h="1924" w="1239">
                    <a:moveTo>
                      <a:pt x="839" y="1"/>
                    </a:moveTo>
                    <a:cubicBezTo>
                      <a:pt x="746" y="1"/>
                      <a:pt x="610" y="68"/>
                      <a:pt x="584" y="103"/>
                    </a:cubicBezTo>
                    <a:cubicBezTo>
                      <a:pt x="393" y="425"/>
                      <a:pt x="250" y="782"/>
                      <a:pt x="179" y="1139"/>
                    </a:cubicBezTo>
                    <a:cubicBezTo>
                      <a:pt x="119" y="1413"/>
                      <a:pt x="0" y="1687"/>
                      <a:pt x="203" y="1913"/>
                    </a:cubicBezTo>
                    <a:cubicBezTo>
                      <a:pt x="213" y="1921"/>
                      <a:pt x="227" y="1924"/>
                      <a:pt x="244" y="1924"/>
                    </a:cubicBezTo>
                    <a:cubicBezTo>
                      <a:pt x="302" y="1924"/>
                      <a:pt x="387" y="1881"/>
                      <a:pt x="405" y="1853"/>
                    </a:cubicBezTo>
                    <a:cubicBezTo>
                      <a:pt x="846" y="1449"/>
                      <a:pt x="1239" y="603"/>
                      <a:pt x="917" y="32"/>
                    </a:cubicBezTo>
                    <a:cubicBezTo>
                      <a:pt x="901" y="10"/>
                      <a:pt x="873" y="1"/>
                      <a:pt x="839" y="1"/>
                    </a:cubicBezTo>
                    <a:close/>
                  </a:path>
                </a:pathLst>
              </a:custGeom>
              <a:solidFill>
                <a:srgbClr val="FFF8E5">
                  <a:alpha val="763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35"/>
              <p:cNvSpPr/>
              <p:nvPr/>
            </p:nvSpPr>
            <p:spPr>
              <a:xfrm>
                <a:off x="-843490" y="2733879"/>
                <a:ext cx="52076" cy="37059"/>
              </a:xfrm>
              <a:custGeom>
                <a:rect b="b" l="l" r="r" t="t"/>
                <a:pathLst>
                  <a:path extrusionOk="0" h="575" w="808">
                    <a:moveTo>
                      <a:pt x="143" y="1"/>
                    </a:moveTo>
                    <a:cubicBezTo>
                      <a:pt x="132" y="1"/>
                      <a:pt x="1" y="25"/>
                      <a:pt x="24" y="60"/>
                    </a:cubicBezTo>
                    <a:cubicBezTo>
                      <a:pt x="48" y="168"/>
                      <a:pt x="108" y="263"/>
                      <a:pt x="179" y="346"/>
                    </a:cubicBezTo>
                    <a:cubicBezTo>
                      <a:pt x="286" y="441"/>
                      <a:pt x="405" y="513"/>
                      <a:pt x="536" y="572"/>
                    </a:cubicBezTo>
                    <a:cubicBezTo>
                      <a:pt x="542" y="574"/>
                      <a:pt x="551" y="575"/>
                      <a:pt x="562" y="575"/>
                    </a:cubicBezTo>
                    <a:cubicBezTo>
                      <a:pt x="637" y="575"/>
                      <a:pt x="807" y="539"/>
                      <a:pt x="786" y="477"/>
                    </a:cubicBezTo>
                    <a:cubicBezTo>
                      <a:pt x="727" y="370"/>
                      <a:pt x="655" y="275"/>
                      <a:pt x="560" y="203"/>
                    </a:cubicBezTo>
                    <a:cubicBezTo>
                      <a:pt x="441" y="120"/>
                      <a:pt x="298" y="49"/>
                      <a:pt x="143" y="1"/>
                    </a:cubicBezTo>
                    <a:close/>
                  </a:path>
                </a:pathLst>
              </a:custGeom>
              <a:solidFill>
                <a:srgbClr val="FFEE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35"/>
              <p:cNvSpPr/>
              <p:nvPr/>
            </p:nvSpPr>
            <p:spPr>
              <a:xfrm>
                <a:off x="-1194162" y="2504437"/>
                <a:ext cx="355313" cy="17982"/>
              </a:xfrm>
              <a:custGeom>
                <a:rect b="b" l="l" r="r" t="t"/>
                <a:pathLst>
                  <a:path extrusionOk="0" h="279" w="5513">
                    <a:moveTo>
                      <a:pt x="0" y="1"/>
                    </a:moveTo>
                    <a:lnTo>
                      <a:pt x="0" y="1"/>
                    </a:lnTo>
                    <a:cubicBezTo>
                      <a:pt x="858" y="180"/>
                      <a:pt x="1715" y="263"/>
                      <a:pt x="2596" y="275"/>
                    </a:cubicBezTo>
                    <a:cubicBezTo>
                      <a:pt x="2706" y="277"/>
                      <a:pt x="2816" y="279"/>
                      <a:pt x="2926" y="279"/>
                    </a:cubicBezTo>
                    <a:cubicBezTo>
                      <a:pt x="3792" y="279"/>
                      <a:pt x="4657" y="196"/>
                      <a:pt x="5513" y="49"/>
                    </a:cubicBezTo>
                    <a:lnTo>
                      <a:pt x="5513" y="49"/>
                    </a:lnTo>
                    <a:cubicBezTo>
                      <a:pt x="4733" y="94"/>
                      <a:pt x="3950" y="116"/>
                      <a:pt x="3168" y="116"/>
                    </a:cubicBezTo>
                    <a:cubicBezTo>
                      <a:pt x="2111" y="116"/>
                      <a:pt x="1054" y="76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35"/>
              <p:cNvSpPr/>
              <p:nvPr/>
            </p:nvSpPr>
            <p:spPr>
              <a:xfrm>
                <a:off x="-1300827" y="3012432"/>
                <a:ext cx="558717" cy="1064714"/>
              </a:xfrm>
              <a:custGeom>
                <a:rect b="b" l="l" r="r" t="t"/>
                <a:pathLst>
                  <a:path extrusionOk="0" h="16520" w="8669">
                    <a:moveTo>
                      <a:pt x="4311" y="1"/>
                    </a:moveTo>
                    <a:cubicBezTo>
                      <a:pt x="1072" y="48"/>
                      <a:pt x="60" y="2775"/>
                      <a:pt x="36" y="5168"/>
                    </a:cubicBezTo>
                    <a:cubicBezTo>
                      <a:pt x="0" y="7323"/>
                      <a:pt x="870" y="15098"/>
                      <a:pt x="989" y="16253"/>
                    </a:cubicBezTo>
                    <a:cubicBezTo>
                      <a:pt x="2113" y="16430"/>
                      <a:pt x="3250" y="16519"/>
                      <a:pt x="4388" y="16519"/>
                    </a:cubicBezTo>
                    <a:cubicBezTo>
                      <a:pt x="5467" y="16519"/>
                      <a:pt x="6548" y="16439"/>
                      <a:pt x="7620" y="16277"/>
                    </a:cubicBezTo>
                    <a:cubicBezTo>
                      <a:pt x="7751" y="15134"/>
                      <a:pt x="8668" y="7359"/>
                      <a:pt x="8656" y="5192"/>
                    </a:cubicBezTo>
                    <a:cubicBezTo>
                      <a:pt x="8644" y="2799"/>
                      <a:pt x="7656" y="72"/>
                      <a:pt x="4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5"/>
              <p:cNvSpPr/>
              <p:nvPr/>
            </p:nvSpPr>
            <p:spPr>
              <a:xfrm>
                <a:off x="-1273951" y="3036214"/>
                <a:ext cx="505739" cy="1017601"/>
              </a:xfrm>
              <a:custGeom>
                <a:rect b="b" l="l" r="r" t="t"/>
                <a:pathLst>
                  <a:path extrusionOk="0" h="15789" w="7847">
                    <a:moveTo>
                      <a:pt x="4001" y="215"/>
                    </a:moveTo>
                    <a:cubicBezTo>
                      <a:pt x="7156" y="275"/>
                      <a:pt x="7644" y="3049"/>
                      <a:pt x="7656" y="4692"/>
                    </a:cubicBezTo>
                    <a:cubicBezTo>
                      <a:pt x="7656" y="6633"/>
                      <a:pt x="6882" y="13157"/>
                      <a:pt x="6608" y="15420"/>
                    </a:cubicBezTo>
                    <a:cubicBezTo>
                      <a:pt x="5715" y="15527"/>
                      <a:pt x="4810" y="15574"/>
                      <a:pt x="3905" y="15574"/>
                    </a:cubicBezTo>
                    <a:cubicBezTo>
                      <a:pt x="2989" y="15562"/>
                      <a:pt x="2084" y="15515"/>
                      <a:pt x="1179" y="15396"/>
                    </a:cubicBezTo>
                    <a:cubicBezTo>
                      <a:pt x="917" y="13122"/>
                      <a:pt x="191" y="6597"/>
                      <a:pt x="214" y="4680"/>
                    </a:cubicBezTo>
                    <a:cubicBezTo>
                      <a:pt x="238" y="3025"/>
                      <a:pt x="750" y="263"/>
                      <a:pt x="3917" y="215"/>
                    </a:cubicBezTo>
                    <a:close/>
                    <a:moveTo>
                      <a:pt x="3905" y="1"/>
                    </a:moveTo>
                    <a:cubicBezTo>
                      <a:pt x="453" y="49"/>
                      <a:pt x="48" y="3335"/>
                      <a:pt x="24" y="4752"/>
                    </a:cubicBezTo>
                    <a:cubicBezTo>
                      <a:pt x="0" y="6680"/>
                      <a:pt x="703" y="13205"/>
                      <a:pt x="929" y="15348"/>
                    </a:cubicBezTo>
                    <a:cubicBezTo>
                      <a:pt x="941" y="15431"/>
                      <a:pt x="953" y="15503"/>
                      <a:pt x="953" y="15574"/>
                    </a:cubicBezTo>
                    <a:cubicBezTo>
                      <a:pt x="1929" y="15705"/>
                      <a:pt x="2917" y="15777"/>
                      <a:pt x="3905" y="15789"/>
                    </a:cubicBezTo>
                    <a:cubicBezTo>
                      <a:pt x="4882" y="15789"/>
                      <a:pt x="5846" y="15729"/>
                      <a:pt x="6822" y="15598"/>
                    </a:cubicBezTo>
                    <a:cubicBezTo>
                      <a:pt x="6822" y="15527"/>
                      <a:pt x="6834" y="15455"/>
                      <a:pt x="6846" y="15360"/>
                    </a:cubicBezTo>
                    <a:cubicBezTo>
                      <a:pt x="7096" y="13217"/>
                      <a:pt x="7846" y="6704"/>
                      <a:pt x="7834" y="4775"/>
                    </a:cubicBezTo>
                    <a:cubicBezTo>
                      <a:pt x="7834" y="3370"/>
                      <a:pt x="7442" y="72"/>
                      <a:pt x="40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5"/>
              <p:cNvSpPr/>
              <p:nvPr/>
            </p:nvSpPr>
            <p:spPr>
              <a:xfrm>
                <a:off x="-1212595" y="3566508"/>
                <a:ext cx="382962" cy="111305"/>
              </a:xfrm>
              <a:custGeom>
                <a:rect b="b" l="l" r="r" t="t"/>
                <a:pathLst>
                  <a:path extrusionOk="0" h="1727" w="5942">
                    <a:moveTo>
                      <a:pt x="5942" y="0"/>
                    </a:moveTo>
                    <a:lnTo>
                      <a:pt x="1" y="155"/>
                    </a:lnTo>
                    <a:lnTo>
                      <a:pt x="108" y="1727"/>
                    </a:lnTo>
                    <a:lnTo>
                      <a:pt x="5859" y="1715"/>
                    </a:lnTo>
                    <a:lnTo>
                      <a:pt x="59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35"/>
              <p:cNvSpPr/>
              <p:nvPr/>
            </p:nvSpPr>
            <p:spPr>
              <a:xfrm>
                <a:off x="-1174247" y="3719964"/>
                <a:ext cx="305493" cy="14630"/>
              </a:xfrm>
              <a:custGeom>
                <a:rect b="b" l="l" r="r" t="t"/>
                <a:pathLst>
                  <a:path extrusionOk="0" h="227" w="4740">
                    <a:moveTo>
                      <a:pt x="1" y="0"/>
                    </a:moveTo>
                    <a:lnTo>
                      <a:pt x="84" y="215"/>
                    </a:lnTo>
                    <a:lnTo>
                      <a:pt x="4680" y="227"/>
                    </a:lnTo>
                    <a:lnTo>
                      <a:pt x="47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8" name="Google Shape;408;p35"/>
          <p:cNvSpPr txBox="1"/>
          <p:nvPr/>
        </p:nvSpPr>
        <p:spPr>
          <a:xfrm>
            <a:off x="7585925" y="3969513"/>
            <a:ext cx="45825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 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recycle</a:t>
            </a:r>
            <a:endParaRPr>
              <a:solidFill>
                <a:schemeClr val="accent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9" name="Google Shape;409;p35"/>
          <p:cNvSpPr txBox="1"/>
          <p:nvPr/>
        </p:nvSpPr>
        <p:spPr>
          <a:xfrm>
            <a:off x="2412001" y="203750"/>
            <a:ext cx="43200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</a:t>
            </a:r>
            <a:endParaRPr sz="42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10" name="Google Shape;410;p35"/>
          <p:cNvGrpSpPr/>
          <p:nvPr/>
        </p:nvGrpSpPr>
        <p:grpSpPr>
          <a:xfrm rot="-788614">
            <a:off x="8076363" y="429332"/>
            <a:ext cx="522184" cy="784039"/>
            <a:chOff x="7911290" y="393430"/>
            <a:chExt cx="637703" cy="957487"/>
          </a:xfrm>
        </p:grpSpPr>
        <p:grpSp>
          <p:nvGrpSpPr>
            <p:cNvPr id="411" name="Google Shape;411;p35"/>
            <p:cNvGrpSpPr/>
            <p:nvPr/>
          </p:nvGrpSpPr>
          <p:grpSpPr>
            <a:xfrm>
              <a:off x="7911290" y="393430"/>
              <a:ext cx="397521" cy="353703"/>
              <a:chOff x="4058800" y="1944400"/>
              <a:chExt cx="179825" cy="160025"/>
            </a:xfrm>
          </p:grpSpPr>
          <p:sp>
            <p:nvSpPr>
              <p:cNvPr id="412" name="Google Shape;412;p35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5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5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5" name="Google Shape;415;p35"/>
            <p:cNvGrpSpPr/>
            <p:nvPr/>
          </p:nvGrpSpPr>
          <p:grpSpPr>
            <a:xfrm>
              <a:off x="8308801" y="780579"/>
              <a:ext cx="240192" cy="213729"/>
              <a:chOff x="4058800" y="1944400"/>
              <a:chExt cx="179825" cy="160025"/>
            </a:xfrm>
          </p:grpSpPr>
          <p:sp>
            <p:nvSpPr>
              <p:cNvPr id="416" name="Google Shape;416;p35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5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5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9" name="Google Shape;419;p35"/>
            <p:cNvGrpSpPr/>
            <p:nvPr/>
          </p:nvGrpSpPr>
          <p:grpSpPr>
            <a:xfrm flipH="1" rot="541942">
              <a:off x="7921232" y="1200685"/>
              <a:ext cx="156009" cy="138847"/>
              <a:chOff x="4058800" y="1944400"/>
              <a:chExt cx="179825" cy="160025"/>
            </a:xfrm>
          </p:grpSpPr>
          <p:sp>
            <p:nvSpPr>
              <p:cNvPr id="420" name="Google Shape;420;p35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35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35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3" name="Google Shape;423;p35"/>
          <p:cNvGrpSpPr/>
          <p:nvPr/>
        </p:nvGrpSpPr>
        <p:grpSpPr>
          <a:xfrm>
            <a:off x="2571903" y="3807462"/>
            <a:ext cx="310046" cy="470487"/>
            <a:chOff x="7615666" y="284299"/>
            <a:chExt cx="310046" cy="470487"/>
          </a:xfrm>
        </p:grpSpPr>
        <p:grpSp>
          <p:nvGrpSpPr>
            <p:cNvPr id="424" name="Google Shape;424;p35"/>
            <p:cNvGrpSpPr/>
            <p:nvPr/>
          </p:nvGrpSpPr>
          <p:grpSpPr>
            <a:xfrm>
              <a:off x="7800769" y="643617"/>
              <a:ext cx="124942" cy="111169"/>
              <a:chOff x="4058800" y="1944400"/>
              <a:chExt cx="179825" cy="160025"/>
            </a:xfrm>
          </p:grpSpPr>
          <p:sp>
            <p:nvSpPr>
              <p:cNvPr id="425" name="Google Shape;425;p35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35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35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8" name="Google Shape;428;p35"/>
            <p:cNvGrpSpPr/>
            <p:nvPr/>
          </p:nvGrpSpPr>
          <p:grpSpPr>
            <a:xfrm>
              <a:off x="7615666" y="284299"/>
              <a:ext cx="244094" cy="217250"/>
              <a:chOff x="4058800" y="1944400"/>
              <a:chExt cx="179825" cy="160025"/>
            </a:xfrm>
          </p:grpSpPr>
          <p:sp>
            <p:nvSpPr>
              <p:cNvPr id="429" name="Google Shape;429;p35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35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2" name="Google Shape;432;p35"/>
          <p:cNvGrpSpPr/>
          <p:nvPr/>
        </p:nvGrpSpPr>
        <p:grpSpPr>
          <a:xfrm rot="2700000">
            <a:off x="2571905" y="2348613"/>
            <a:ext cx="310043" cy="470483"/>
            <a:chOff x="7615666" y="284299"/>
            <a:chExt cx="310046" cy="470487"/>
          </a:xfrm>
        </p:grpSpPr>
        <p:grpSp>
          <p:nvGrpSpPr>
            <p:cNvPr id="433" name="Google Shape;433;p35"/>
            <p:cNvGrpSpPr/>
            <p:nvPr/>
          </p:nvGrpSpPr>
          <p:grpSpPr>
            <a:xfrm>
              <a:off x="7800769" y="643617"/>
              <a:ext cx="124942" cy="111169"/>
              <a:chOff x="4058800" y="1944400"/>
              <a:chExt cx="179825" cy="160025"/>
            </a:xfrm>
          </p:grpSpPr>
          <p:sp>
            <p:nvSpPr>
              <p:cNvPr id="434" name="Google Shape;434;p35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35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35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7" name="Google Shape;437;p35"/>
            <p:cNvGrpSpPr/>
            <p:nvPr/>
          </p:nvGrpSpPr>
          <p:grpSpPr>
            <a:xfrm>
              <a:off x="7615666" y="284299"/>
              <a:ext cx="244094" cy="217250"/>
              <a:chOff x="4058800" y="1944400"/>
              <a:chExt cx="179825" cy="160025"/>
            </a:xfrm>
          </p:grpSpPr>
          <p:sp>
            <p:nvSpPr>
              <p:cNvPr id="438" name="Google Shape;438;p35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35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35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441" name="Google Shape;441;p35"/>
          <p:cNvPicPr preferRelativeResize="0"/>
          <p:nvPr/>
        </p:nvPicPr>
        <p:blipFill rotWithShape="1">
          <a:blip r:embed="rId4">
            <a:alphaModFix amt="70000"/>
          </a:blip>
          <a:srcRect b="28037" l="35445" r="34000" t="29584"/>
          <a:stretch/>
        </p:blipFill>
        <p:spPr>
          <a:xfrm flipH="1" rot="-1235309">
            <a:off x="2148070" y="2052079"/>
            <a:ext cx="769441" cy="6007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5"/>
          <p:cNvSpPr txBox="1"/>
          <p:nvPr/>
        </p:nvSpPr>
        <p:spPr>
          <a:xfrm>
            <a:off x="3338225" y="1671288"/>
            <a:ext cx="54006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attitude of people towards recycling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space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Unpleasant smell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43" name="Google Shape;443;p35"/>
          <p:cNvGrpSpPr/>
          <p:nvPr/>
        </p:nvGrpSpPr>
        <p:grpSpPr>
          <a:xfrm>
            <a:off x="4421513" y="3974913"/>
            <a:ext cx="3234000" cy="492000"/>
            <a:chOff x="843738" y="2988313"/>
            <a:chExt cx="3234000" cy="492000"/>
          </a:xfrm>
        </p:grpSpPr>
        <p:sp>
          <p:nvSpPr>
            <p:cNvPr id="444" name="Google Shape;444;p35"/>
            <p:cNvSpPr/>
            <p:nvPr/>
          </p:nvSpPr>
          <p:spPr>
            <a:xfrm>
              <a:off x="843738" y="2988313"/>
              <a:ext cx="3234000" cy="4920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339372" y="3054163"/>
              <a:ext cx="224400" cy="3603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51039" y="3054163"/>
              <a:ext cx="224400" cy="3603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916038" y="3054163"/>
              <a:ext cx="224400" cy="3603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1627705" y="3054163"/>
              <a:ext cx="224400" cy="3603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2492704" y="3054163"/>
              <a:ext cx="224400" cy="3603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3069370" y="3054163"/>
              <a:ext cx="224400" cy="3603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2781037" y="3054163"/>
              <a:ext cx="224400" cy="3603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3646036" y="3054163"/>
              <a:ext cx="224400" cy="3603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3357703" y="3054163"/>
              <a:ext cx="224400" cy="3603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35"/>
          <p:cNvSpPr/>
          <p:nvPr/>
        </p:nvSpPr>
        <p:spPr>
          <a:xfrm>
            <a:off x="5801779" y="4040763"/>
            <a:ext cx="224400" cy="3603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5"/>
          <p:cNvSpPr txBox="1"/>
          <p:nvPr/>
        </p:nvSpPr>
        <p:spPr>
          <a:xfrm>
            <a:off x="3327525" y="3974625"/>
            <a:ext cx="143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Recycle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6" name="Google Shape;456;p35"/>
          <p:cNvSpPr txBox="1"/>
          <p:nvPr/>
        </p:nvSpPr>
        <p:spPr>
          <a:xfrm>
            <a:off x="4526300" y="3405525"/>
            <a:ext cx="2304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43%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36" title="Диагра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150" y="347612"/>
            <a:ext cx="7203699" cy="4448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2" name="Google Shape;462;p36"/>
          <p:cNvGrpSpPr/>
          <p:nvPr/>
        </p:nvGrpSpPr>
        <p:grpSpPr>
          <a:xfrm>
            <a:off x="6401891" y="2841665"/>
            <a:ext cx="2768017" cy="1974549"/>
            <a:chOff x="4730376" y="1912510"/>
            <a:chExt cx="4212475" cy="2790488"/>
          </a:xfrm>
        </p:grpSpPr>
        <p:sp>
          <p:nvSpPr>
            <p:cNvPr id="463" name="Google Shape;463;p36"/>
            <p:cNvSpPr/>
            <p:nvPr/>
          </p:nvSpPr>
          <p:spPr>
            <a:xfrm flipH="1" rot="-2995930">
              <a:off x="5476799" y="2385818"/>
              <a:ext cx="712984" cy="1679743"/>
            </a:xfrm>
            <a:custGeom>
              <a:rect b="b" l="l" r="r" t="t"/>
              <a:pathLst>
                <a:path extrusionOk="0" h="26506" w="16825">
                  <a:moveTo>
                    <a:pt x="8522" y="0"/>
                  </a:moveTo>
                  <a:cubicBezTo>
                    <a:pt x="8511" y="0"/>
                    <a:pt x="8501" y="1"/>
                    <a:pt x="8490" y="2"/>
                  </a:cubicBezTo>
                  <a:cubicBezTo>
                    <a:pt x="8472" y="2"/>
                    <a:pt x="8455" y="1"/>
                    <a:pt x="8437" y="1"/>
                  </a:cubicBezTo>
                  <a:cubicBezTo>
                    <a:pt x="7969" y="1"/>
                    <a:pt x="7537" y="301"/>
                    <a:pt x="7204" y="633"/>
                  </a:cubicBezTo>
                  <a:cubicBezTo>
                    <a:pt x="6418" y="1431"/>
                    <a:pt x="5847" y="2407"/>
                    <a:pt x="5537" y="3479"/>
                  </a:cubicBezTo>
                  <a:cubicBezTo>
                    <a:pt x="5466" y="3670"/>
                    <a:pt x="5442" y="3884"/>
                    <a:pt x="5478" y="4086"/>
                  </a:cubicBezTo>
                  <a:cubicBezTo>
                    <a:pt x="5525" y="4301"/>
                    <a:pt x="5716" y="4467"/>
                    <a:pt x="5942" y="4503"/>
                  </a:cubicBezTo>
                  <a:cubicBezTo>
                    <a:pt x="5811" y="5003"/>
                    <a:pt x="5728" y="5515"/>
                    <a:pt x="5668" y="6027"/>
                  </a:cubicBezTo>
                  <a:cubicBezTo>
                    <a:pt x="5644" y="6265"/>
                    <a:pt x="5632" y="6491"/>
                    <a:pt x="5621" y="6729"/>
                  </a:cubicBezTo>
                  <a:cubicBezTo>
                    <a:pt x="5466" y="6646"/>
                    <a:pt x="5311" y="6563"/>
                    <a:pt x="5168" y="6467"/>
                  </a:cubicBezTo>
                  <a:cubicBezTo>
                    <a:pt x="5251" y="6075"/>
                    <a:pt x="5240" y="5670"/>
                    <a:pt x="5109" y="5301"/>
                  </a:cubicBezTo>
                  <a:cubicBezTo>
                    <a:pt x="4906" y="4884"/>
                    <a:pt x="4632" y="4515"/>
                    <a:pt x="4287" y="4193"/>
                  </a:cubicBezTo>
                  <a:cubicBezTo>
                    <a:pt x="4144" y="4051"/>
                    <a:pt x="3989" y="3896"/>
                    <a:pt x="3835" y="3753"/>
                  </a:cubicBezTo>
                  <a:cubicBezTo>
                    <a:pt x="3644" y="3574"/>
                    <a:pt x="3454" y="3408"/>
                    <a:pt x="3251" y="3265"/>
                  </a:cubicBezTo>
                  <a:cubicBezTo>
                    <a:pt x="2942" y="3039"/>
                    <a:pt x="2596" y="2848"/>
                    <a:pt x="2239" y="2717"/>
                  </a:cubicBezTo>
                  <a:cubicBezTo>
                    <a:pt x="2037" y="2634"/>
                    <a:pt x="1822" y="2574"/>
                    <a:pt x="1608" y="2527"/>
                  </a:cubicBezTo>
                  <a:cubicBezTo>
                    <a:pt x="1578" y="2515"/>
                    <a:pt x="1549" y="2509"/>
                    <a:pt x="1519" y="2509"/>
                  </a:cubicBezTo>
                  <a:cubicBezTo>
                    <a:pt x="1489" y="2509"/>
                    <a:pt x="1459" y="2515"/>
                    <a:pt x="1430" y="2527"/>
                  </a:cubicBezTo>
                  <a:cubicBezTo>
                    <a:pt x="1358" y="2562"/>
                    <a:pt x="1299" y="2634"/>
                    <a:pt x="1275" y="2729"/>
                  </a:cubicBezTo>
                  <a:cubicBezTo>
                    <a:pt x="1108" y="3217"/>
                    <a:pt x="1287" y="3765"/>
                    <a:pt x="1525" y="4229"/>
                  </a:cubicBezTo>
                  <a:cubicBezTo>
                    <a:pt x="2108" y="5277"/>
                    <a:pt x="2930" y="6158"/>
                    <a:pt x="3918" y="6813"/>
                  </a:cubicBezTo>
                  <a:cubicBezTo>
                    <a:pt x="4097" y="6944"/>
                    <a:pt x="4299" y="7027"/>
                    <a:pt x="4513" y="7063"/>
                  </a:cubicBezTo>
                  <a:cubicBezTo>
                    <a:pt x="4522" y="7063"/>
                    <a:pt x="4531" y="7063"/>
                    <a:pt x="4540" y="7063"/>
                  </a:cubicBezTo>
                  <a:cubicBezTo>
                    <a:pt x="4791" y="7063"/>
                    <a:pt x="5016" y="6900"/>
                    <a:pt x="5097" y="6670"/>
                  </a:cubicBezTo>
                  <a:cubicBezTo>
                    <a:pt x="5251" y="6777"/>
                    <a:pt x="5406" y="6884"/>
                    <a:pt x="5561" y="6991"/>
                  </a:cubicBezTo>
                  <a:cubicBezTo>
                    <a:pt x="5573" y="7003"/>
                    <a:pt x="5597" y="7015"/>
                    <a:pt x="5621" y="7015"/>
                  </a:cubicBezTo>
                  <a:cubicBezTo>
                    <a:pt x="5597" y="7718"/>
                    <a:pt x="5632" y="8408"/>
                    <a:pt x="5704" y="9099"/>
                  </a:cubicBezTo>
                  <a:cubicBezTo>
                    <a:pt x="5751" y="9575"/>
                    <a:pt x="5823" y="10051"/>
                    <a:pt x="5894" y="10528"/>
                  </a:cubicBezTo>
                  <a:cubicBezTo>
                    <a:pt x="5704" y="10480"/>
                    <a:pt x="5525" y="10432"/>
                    <a:pt x="5335" y="10361"/>
                  </a:cubicBezTo>
                  <a:cubicBezTo>
                    <a:pt x="5323" y="9908"/>
                    <a:pt x="5192" y="9480"/>
                    <a:pt x="4930" y="9111"/>
                  </a:cubicBezTo>
                  <a:cubicBezTo>
                    <a:pt x="4620" y="8706"/>
                    <a:pt x="4180" y="8420"/>
                    <a:pt x="3727" y="8158"/>
                  </a:cubicBezTo>
                  <a:cubicBezTo>
                    <a:pt x="3525" y="8039"/>
                    <a:pt x="3323" y="7920"/>
                    <a:pt x="3108" y="7801"/>
                  </a:cubicBezTo>
                  <a:cubicBezTo>
                    <a:pt x="2858" y="7670"/>
                    <a:pt x="2596" y="7551"/>
                    <a:pt x="2334" y="7444"/>
                  </a:cubicBezTo>
                  <a:cubicBezTo>
                    <a:pt x="1930" y="7289"/>
                    <a:pt x="1513" y="7194"/>
                    <a:pt x="1084" y="7146"/>
                  </a:cubicBezTo>
                  <a:cubicBezTo>
                    <a:pt x="901" y="7129"/>
                    <a:pt x="718" y="7118"/>
                    <a:pt x="535" y="7118"/>
                  </a:cubicBezTo>
                  <a:cubicBezTo>
                    <a:pt x="468" y="7118"/>
                    <a:pt x="401" y="7119"/>
                    <a:pt x="334" y="7122"/>
                  </a:cubicBezTo>
                  <a:cubicBezTo>
                    <a:pt x="275" y="7122"/>
                    <a:pt x="203" y="7134"/>
                    <a:pt x="144" y="7170"/>
                  </a:cubicBezTo>
                  <a:cubicBezTo>
                    <a:pt x="72" y="7229"/>
                    <a:pt x="25" y="7337"/>
                    <a:pt x="36" y="7432"/>
                  </a:cubicBezTo>
                  <a:cubicBezTo>
                    <a:pt x="1" y="8027"/>
                    <a:pt x="358" y="8563"/>
                    <a:pt x="751" y="8992"/>
                  </a:cubicBezTo>
                  <a:cubicBezTo>
                    <a:pt x="1680" y="9956"/>
                    <a:pt x="2823" y="10670"/>
                    <a:pt x="4085" y="11075"/>
                  </a:cubicBezTo>
                  <a:cubicBezTo>
                    <a:pt x="4262" y="11146"/>
                    <a:pt x="4439" y="11184"/>
                    <a:pt x="4621" y="11184"/>
                  </a:cubicBezTo>
                  <a:cubicBezTo>
                    <a:pt x="4684" y="11184"/>
                    <a:pt x="4747" y="11180"/>
                    <a:pt x="4811" y="11170"/>
                  </a:cubicBezTo>
                  <a:cubicBezTo>
                    <a:pt x="5097" y="11111"/>
                    <a:pt x="5299" y="10873"/>
                    <a:pt x="5323" y="10575"/>
                  </a:cubicBezTo>
                  <a:cubicBezTo>
                    <a:pt x="5525" y="10658"/>
                    <a:pt x="5716" y="10730"/>
                    <a:pt x="5918" y="10789"/>
                  </a:cubicBezTo>
                  <a:lnTo>
                    <a:pt x="5954" y="10789"/>
                  </a:lnTo>
                  <a:cubicBezTo>
                    <a:pt x="6180" y="12087"/>
                    <a:pt x="6478" y="13373"/>
                    <a:pt x="6811" y="14635"/>
                  </a:cubicBezTo>
                  <a:cubicBezTo>
                    <a:pt x="6823" y="14695"/>
                    <a:pt x="6847" y="14754"/>
                    <a:pt x="6859" y="14814"/>
                  </a:cubicBezTo>
                  <a:cubicBezTo>
                    <a:pt x="6692" y="14790"/>
                    <a:pt x="6525" y="14754"/>
                    <a:pt x="6359" y="14719"/>
                  </a:cubicBezTo>
                  <a:lnTo>
                    <a:pt x="6359" y="14707"/>
                  </a:lnTo>
                  <a:cubicBezTo>
                    <a:pt x="6299" y="14230"/>
                    <a:pt x="6109" y="13790"/>
                    <a:pt x="5811" y="13421"/>
                  </a:cubicBezTo>
                  <a:cubicBezTo>
                    <a:pt x="5442" y="13016"/>
                    <a:pt x="4942" y="12754"/>
                    <a:pt x="4442" y="12516"/>
                  </a:cubicBezTo>
                  <a:cubicBezTo>
                    <a:pt x="4216" y="12409"/>
                    <a:pt x="3989" y="12290"/>
                    <a:pt x="3751" y="12194"/>
                  </a:cubicBezTo>
                  <a:cubicBezTo>
                    <a:pt x="3465" y="12075"/>
                    <a:pt x="3180" y="11968"/>
                    <a:pt x="2894" y="11885"/>
                  </a:cubicBezTo>
                  <a:cubicBezTo>
                    <a:pt x="2453" y="11754"/>
                    <a:pt x="2001" y="11682"/>
                    <a:pt x="1537" y="11682"/>
                  </a:cubicBezTo>
                  <a:cubicBezTo>
                    <a:pt x="1471" y="11679"/>
                    <a:pt x="1406" y="11678"/>
                    <a:pt x="1340" y="11678"/>
                  </a:cubicBezTo>
                  <a:cubicBezTo>
                    <a:pt x="1144" y="11678"/>
                    <a:pt x="947" y="11691"/>
                    <a:pt x="751" y="11718"/>
                  </a:cubicBezTo>
                  <a:cubicBezTo>
                    <a:pt x="679" y="11718"/>
                    <a:pt x="608" y="11742"/>
                    <a:pt x="548" y="11790"/>
                  </a:cubicBezTo>
                  <a:cubicBezTo>
                    <a:pt x="477" y="11861"/>
                    <a:pt x="441" y="11968"/>
                    <a:pt x="453" y="12087"/>
                  </a:cubicBezTo>
                  <a:cubicBezTo>
                    <a:pt x="465" y="12706"/>
                    <a:pt x="906" y="13254"/>
                    <a:pt x="1358" y="13671"/>
                  </a:cubicBezTo>
                  <a:cubicBezTo>
                    <a:pt x="2406" y="14623"/>
                    <a:pt x="3727" y="15254"/>
                    <a:pt x="5097" y="15588"/>
                  </a:cubicBezTo>
                  <a:cubicBezTo>
                    <a:pt x="5250" y="15639"/>
                    <a:pt x="5413" y="15663"/>
                    <a:pt x="5574" y="15663"/>
                  </a:cubicBezTo>
                  <a:cubicBezTo>
                    <a:pt x="5674" y="15663"/>
                    <a:pt x="5774" y="15654"/>
                    <a:pt x="5871" y="15635"/>
                  </a:cubicBezTo>
                  <a:cubicBezTo>
                    <a:pt x="6168" y="15540"/>
                    <a:pt x="6371" y="15254"/>
                    <a:pt x="6371" y="14945"/>
                  </a:cubicBezTo>
                  <a:cubicBezTo>
                    <a:pt x="6561" y="15004"/>
                    <a:pt x="6752" y="15064"/>
                    <a:pt x="6954" y="15111"/>
                  </a:cubicBezTo>
                  <a:cubicBezTo>
                    <a:pt x="7275" y="16302"/>
                    <a:pt x="7704" y="17481"/>
                    <a:pt x="8228" y="18612"/>
                  </a:cubicBezTo>
                  <a:cubicBezTo>
                    <a:pt x="8073" y="18612"/>
                    <a:pt x="7930" y="18600"/>
                    <a:pt x="7776" y="18588"/>
                  </a:cubicBezTo>
                  <a:cubicBezTo>
                    <a:pt x="7656" y="18159"/>
                    <a:pt x="7418" y="17767"/>
                    <a:pt x="7085" y="17481"/>
                  </a:cubicBezTo>
                  <a:cubicBezTo>
                    <a:pt x="6680" y="17159"/>
                    <a:pt x="6180" y="16993"/>
                    <a:pt x="5680" y="16850"/>
                  </a:cubicBezTo>
                  <a:cubicBezTo>
                    <a:pt x="5454" y="16778"/>
                    <a:pt x="5228" y="16707"/>
                    <a:pt x="4989" y="16647"/>
                  </a:cubicBezTo>
                  <a:cubicBezTo>
                    <a:pt x="4716" y="16576"/>
                    <a:pt x="4442" y="16528"/>
                    <a:pt x="4156" y="16493"/>
                  </a:cubicBezTo>
                  <a:cubicBezTo>
                    <a:pt x="3954" y="16470"/>
                    <a:pt x="3751" y="16458"/>
                    <a:pt x="3549" y="16458"/>
                  </a:cubicBezTo>
                  <a:cubicBezTo>
                    <a:pt x="3323" y="16458"/>
                    <a:pt x="3096" y="16473"/>
                    <a:pt x="2870" y="16504"/>
                  </a:cubicBezTo>
                  <a:cubicBezTo>
                    <a:pt x="2632" y="16540"/>
                    <a:pt x="2382" y="16600"/>
                    <a:pt x="2156" y="16671"/>
                  </a:cubicBezTo>
                  <a:cubicBezTo>
                    <a:pt x="2084" y="16683"/>
                    <a:pt x="2025" y="16707"/>
                    <a:pt x="1977" y="16754"/>
                  </a:cubicBezTo>
                  <a:cubicBezTo>
                    <a:pt x="1918" y="16838"/>
                    <a:pt x="1906" y="16945"/>
                    <a:pt x="1941" y="17052"/>
                  </a:cubicBezTo>
                  <a:cubicBezTo>
                    <a:pt x="2037" y="17624"/>
                    <a:pt x="2525" y="18064"/>
                    <a:pt x="3013" y="18386"/>
                  </a:cubicBezTo>
                  <a:cubicBezTo>
                    <a:pt x="4144" y="19088"/>
                    <a:pt x="5430" y="19505"/>
                    <a:pt x="6752" y="19600"/>
                  </a:cubicBezTo>
                  <a:cubicBezTo>
                    <a:pt x="6817" y="19609"/>
                    <a:pt x="6882" y="19614"/>
                    <a:pt x="6947" y="19614"/>
                  </a:cubicBezTo>
                  <a:cubicBezTo>
                    <a:pt x="7131" y="19614"/>
                    <a:pt x="7311" y="19578"/>
                    <a:pt x="7478" y="19517"/>
                  </a:cubicBezTo>
                  <a:cubicBezTo>
                    <a:pt x="7740" y="19386"/>
                    <a:pt x="7883" y="19088"/>
                    <a:pt x="7823" y="18802"/>
                  </a:cubicBezTo>
                  <a:lnTo>
                    <a:pt x="7823" y="18802"/>
                  </a:lnTo>
                  <a:cubicBezTo>
                    <a:pt x="8002" y="18826"/>
                    <a:pt x="8180" y="18850"/>
                    <a:pt x="8371" y="18862"/>
                  </a:cubicBezTo>
                  <a:cubicBezTo>
                    <a:pt x="8478" y="19112"/>
                    <a:pt x="8609" y="19350"/>
                    <a:pt x="8740" y="19588"/>
                  </a:cubicBezTo>
                  <a:cubicBezTo>
                    <a:pt x="9180" y="20398"/>
                    <a:pt x="9716" y="21148"/>
                    <a:pt x="10335" y="21827"/>
                  </a:cubicBezTo>
                  <a:cubicBezTo>
                    <a:pt x="10145" y="21862"/>
                    <a:pt x="9966" y="21886"/>
                    <a:pt x="9776" y="21898"/>
                  </a:cubicBezTo>
                  <a:cubicBezTo>
                    <a:pt x="9621" y="21565"/>
                    <a:pt x="9371" y="21267"/>
                    <a:pt x="9061" y="21065"/>
                  </a:cubicBezTo>
                  <a:cubicBezTo>
                    <a:pt x="8669" y="20874"/>
                    <a:pt x="8252" y="20755"/>
                    <a:pt x="7811" y="20719"/>
                  </a:cubicBezTo>
                  <a:cubicBezTo>
                    <a:pt x="7621" y="20695"/>
                    <a:pt x="7418" y="20660"/>
                    <a:pt x="7216" y="20648"/>
                  </a:cubicBezTo>
                  <a:cubicBezTo>
                    <a:pt x="7042" y="20630"/>
                    <a:pt x="6867" y="20619"/>
                    <a:pt x="6693" y="20619"/>
                  </a:cubicBezTo>
                  <a:cubicBezTo>
                    <a:pt x="6629" y="20619"/>
                    <a:pt x="6565" y="20621"/>
                    <a:pt x="6502" y="20624"/>
                  </a:cubicBezTo>
                  <a:cubicBezTo>
                    <a:pt x="6132" y="20636"/>
                    <a:pt x="5775" y="20695"/>
                    <a:pt x="5418" y="20803"/>
                  </a:cubicBezTo>
                  <a:cubicBezTo>
                    <a:pt x="5228" y="20850"/>
                    <a:pt x="5025" y="20934"/>
                    <a:pt x="4847" y="21017"/>
                  </a:cubicBezTo>
                  <a:cubicBezTo>
                    <a:pt x="4787" y="21041"/>
                    <a:pt x="4751" y="21065"/>
                    <a:pt x="4716" y="21112"/>
                  </a:cubicBezTo>
                  <a:cubicBezTo>
                    <a:pt x="4680" y="21195"/>
                    <a:pt x="4680" y="21279"/>
                    <a:pt x="4716" y="21362"/>
                  </a:cubicBezTo>
                  <a:cubicBezTo>
                    <a:pt x="4870" y="21827"/>
                    <a:pt x="5323" y="22136"/>
                    <a:pt x="5775" y="22338"/>
                  </a:cubicBezTo>
                  <a:cubicBezTo>
                    <a:pt x="6621" y="22712"/>
                    <a:pt x="7540" y="22899"/>
                    <a:pt x="8465" y="22899"/>
                  </a:cubicBezTo>
                  <a:cubicBezTo>
                    <a:pt x="8660" y="22899"/>
                    <a:pt x="8855" y="22891"/>
                    <a:pt x="9050" y="22874"/>
                  </a:cubicBezTo>
                  <a:cubicBezTo>
                    <a:pt x="9252" y="22874"/>
                    <a:pt x="9454" y="22827"/>
                    <a:pt x="9633" y="22719"/>
                  </a:cubicBezTo>
                  <a:cubicBezTo>
                    <a:pt x="9835" y="22577"/>
                    <a:pt x="9919" y="22315"/>
                    <a:pt x="9835" y="22088"/>
                  </a:cubicBezTo>
                  <a:cubicBezTo>
                    <a:pt x="10014" y="22077"/>
                    <a:pt x="10193" y="22077"/>
                    <a:pt x="10371" y="22065"/>
                  </a:cubicBezTo>
                  <a:cubicBezTo>
                    <a:pt x="10443" y="22053"/>
                    <a:pt x="10478" y="22029"/>
                    <a:pt x="10478" y="21981"/>
                  </a:cubicBezTo>
                  <a:cubicBezTo>
                    <a:pt x="12193" y="23839"/>
                    <a:pt x="14419" y="25220"/>
                    <a:pt x="16610" y="26506"/>
                  </a:cubicBezTo>
                  <a:cubicBezTo>
                    <a:pt x="16550" y="26339"/>
                    <a:pt x="16729" y="26029"/>
                    <a:pt x="16824" y="25875"/>
                  </a:cubicBezTo>
                  <a:cubicBezTo>
                    <a:pt x="15276" y="25017"/>
                    <a:pt x="13717" y="24160"/>
                    <a:pt x="12312" y="23089"/>
                  </a:cubicBezTo>
                  <a:cubicBezTo>
                    <a:pt x="11836" y="22719"/>
                    <a:pt x="11395" y="22327"/>
                    <a:pt x="10978" y="21898"/>
                  </a:cubicBezTo>
                  <a:lnTo>
                    <a:pt x="11157" y="21815"/>
                  </a:lnTo>
                  <a:cubicBezTo>
                    <a:pt x="11193" y="22053"/>
                    <a:pt x="11383" y="22255"/>
                    <a:pt x="11621" y="22291"/>
                  </a:cubicBezTo>
                  <a:cubicBezTo>
                    <a:pt x="11657" y="22295"/>
                    <a:pt x="11692" y="22297"/>
                    <a:pt x="11728" y="22297"/>
                  </a:cubicBezTo>
                  <a:cubicBezTo>
                    <a:pt x="11897" y="22297"/>
                    <a:pt x="12069" y="22253"/>
                    <a:pt x="12217" y="22184"/>
                  </a:cubicBezTo>
                  <a:cubicBezTo>
                    <a:pt x="13264" y="21779"/>
                    <a:pt x="14181" y="21124"/>
                    <a:pt x="14907" y="20279"/>
                  </a:cubicBezTo>
                  <a:cubicBezTo>
                    <a:pt x="15229" y="19898"/>
                    <a:pt x="15491" y="19421"/>
                    <a:pt x="15431" y="18933"/>
                  </a:cubicBezTo>
                  <a:cubicBezTo>
                    <a:pt x="15431" y="18850"/>
                    <a:pt x="15384" y="18767"/>
                    <a:pt x="15324" y="18719"/>
                  </a:cubicBezTo>
                  <a:cubicBezTo>
                    <a:pt x="15265" y="18695"/>
                    <a:pt x="15217" y="18683"/>
                    <a:pt x="15157" y="18683"/>
                  </a:cubicBezTo>
                  <a:cubicBezTo>
                    <a:pt x="14955" y="18695"/>
                    <a:pt x="14741" y="18707"/>
                    <a:pt x="14538" y="18743"/>
                  </a:cubicBezTo>
                  <a:cubicBezTo>
                    <a:pt x="14181" y="18802"/>
                    <a:pt x="13836" y="18898"/>
                    <a:pt x="13502" y="19052"/>
                  </a:cubicBezTo>
                  <a:cubicBezTo>
                    <a:pt x="13288" y="19148"/>
                    <a:pt x="13074" y="19255"/>
                    <a:pt x="12871" y="19386"/>
                  </a:cubicBezTo>
                  <a:cubicBezTo>
                    <a:pt x="12705" y="19481"/>
                    <a:pt x="12538" y="19600"/>
                    <a:pt x="12371" y="19707"/>
                  </a:cubicBezTo>
                  <a:cubicBezTo>
                    <a:pt x="11990" y="19933"/>
                    <a:pt x="11669" y="20219"/>
                    <a:pt x="11407" y="20564"/>
                  </a:cubicBezTo>
                  <a:cubicBezTo>
                    <a:pt x="11216" y="20886"/>
                    <a:pt x="11121" y="21255"/>
                    <a:pt x="11133" y="21624"/>
                  </a:cubicBezTo>
                  <a:cubicBezTo>
                    <a:pt x="11038" y="21660"/>
                    <a:pt x="10931" y="21696"/>
                    <a:pt x="10824" y="21731"/>
                  </a:cubicBezTo>
                  <a:cubicBezTo>
                    <a:pt x="10323" y="21195"/>
                    <a:pt x="9883" y="20600"/>
                    <a:pt x="9502" y="19981"/>
                  </a:cubicBezTo>
                  <a:cubicBezTo>
                    <a:pt x="9252" y="19576"/>
                    <a:pt x="9026" y="19160"/>
                    <a:pt x="8811" y="18743"/>
                  </a:cubicBezTo>
                  <a:cubicBezTo>
                    <a:pt x="8954" y="18683"/>
                    <a:pt x="9085" y="18624"/>
                    <a:pt x="9240" y="18564"/>
                  </a:cubicBezTo>
                  <a:cubicBezTo>
                    <a:pt x="9276" y="18862"/>
                    <a:pt x="9490" y="19088"/>
                    <a:pt x="9776" y="19148"/>
                  </a:cubicBezTo>
                  <a:cubicBezTo>
                    <a:pt x="9822" y="19152"/>
                    <a:pt x="9870" y="19155"/>
                    <a:pt x="9917" y="19155"/>
                  </a:cubicBezTo>
                  <a:cubicBezTo>
                    <a:pt x="10111" y="19155"/>
                    <a:pt x="10308" y="19115"/>
                    <a:pt x="10490" y="19029"/>
                  </a:cubicBezTo>
                  <a:cubicBezTo>
                    <a:pt x="11728" y="18564"/>
                    <a:pt x="12883" y="17838"/>
                    <a:pt x="13741" y="16838"/>
                  </a:cubicBezTo>
                  <a:cubicBezTo>
                    <a:pt x="14122" y="16397"/>
                    <a:pt x="14455" y="15850"/>
                    <a:pt x="14395" y="15266"/>
                  </a:cubicBezTo>
                  <a:cubicBezTo>
                    <a:pt x="14395" y="15159"/>
                    <a:pt x="14348" y="15052"/>
                    <a:pt x="14264" y="14992"/>
                  </a:cubicBezTo>
                  <a:lnTo>
                    <a:pt x="14253" y="14992"/>
                  </a:lnTo>
                  <a:cubicBezTo>
                    <a:pt x="14208" y="14966"/>
                    <a:pt x="14163" y="14952"/>
                    <a:pt x="14114" y="14952"/>
                  </a:cubicBezTo>
                  <a:cubicBezTo>
                    <a:pt x="14097" y="14952"/>
                    <a:pt x="14080" y="14954"/>
                    <a:pt x="14062" y="14957"/>
                  </a:cubicBezTo>
                  <a:cubicBezTo>
                    <a:pt x="14016" y="14954"/>
                    <a:pt x="13971" y="14953"/>
                    <a:pt x="13925" y="14953"/>
                  </a:cubicBezTo>
                  <a:cubicBezTo>
                    <a:pt x="13724" y="14953"/>
                    <a:pt x="13528" y="14973"/>
                    <a:pt x="13324" y="14992"/>
                  </a:cubicBezTo>
                  <a:cubicBezTo>
                    <a:pt x="12907" y="15052"/>
                    <a:pt x="12490" y="15171"/>
                    <a:pt x="12086" y="15338"/>
                  </a:cubicBezTo>
                  <a:cubicBezTo>
                    <a:pt x="11824" y="15445"/>
                    <a:pt x="11574" y="15576"/>
                    <a:pt x="11324" y="15719"/>
                  </a:cubicBezTo>
                  <a:cubicBezTo>
                    <a:pt x="11121" y="15838"/>
                    <a:pt x="10919" y="15957"/>
                    <a:pt x="10716" y="16088"/>
                  </a:cubicBezTo>
                  <a:cubicBezTo>
                    <a:pt x="10288" y="16373"/>
                    <a:pt x="9859" y="16659"/>
                    <a:pt x="9561" y="17076"/>
                  </a:cubicBezTo>
                  <a:cubicBezTo>
                    <a:pt x="9323" y="17457"/>
                    <a:pt x="9204" y="17897"/>
                    <a:pt x="9204" y="18338"/>
                  </a:cubicBezTo>
                  <a:cubicBezTo>
                    <a:pt x="9038" y="18409"/>
                    <a:pt x="8859" y="18457"/>
                    <a:pt x="8680" y="18505"/>
                  </a:cubicBezTo>
                  <a:cubicBezTo>
                    <a:pt x="8311" y="17731"/>
                    <a:pt x="7978" y="16921"/>
                    <a:pt x="7692" y="16100"/>
                  </a:cubicBezTo>
                  <a:cubicBezTo>
                    <a:pt x="7573" y="15742"/>
                    <a:pt x="7466" y="15385"/>
                    <a:pt x="7359" y="15028"/>
                  </a:cubicBezTo>
                  <a:cubicBezTo>
                    <a:pt x="7537" y="14957"/>
                    <a:pt x="7704" y="14885"/>
                    <a:pt x="7871" y="14814"/>
                  </a:cubicBezTo>
                  <a:cubicBezTo>
                    <a:pt x="7907" y="15123"/>
                    <a:pt x="8145" y="15361"/>
                    <a:pt x="8454" y="15421"/>
                  </a:cubicBezTo>
                  <a:cubicBezTo>
                    <a:pt x="8498" y="15425"/>
                    <a:pt x="8543" y="15427"/>
                    <a:pt x="8587" y="15427"/>
                  </a:cubicBezTo>
                  <a:cubicBezTo>
                    <a:pt x="8804" y="15427"/>
                    <a:pt x="9018" y="15379"/>
                    <a:pt x="9216" y="15290"/>
                  </a:cubicBezTo>
                  <a:cubicBezTo>
                    <a:pt x="10526" y="14766"/>
                    <a:pt x="11752" y="13992"/>
                    <a:pt x="12657" y="12909"/>
                  </a:cubicBezTo>
                  <a:cubicBezTo>
                    <a:pt x="13050" y="12433"/>
                    <a:pt x="13407" y="11837"/>
                    <a:pt x="13324" y="11218"/>
                  </a:cubicBezTo>
                  <a:cubicBezTo>
                    <a:pt x="13324" y="11099"/>
                    <a:pt x="13276" y="11004"/>
                    <a:pt x="13193" y="10932"/>
                  </a:cubicBezTo>
                  <a:cubicBezTo>
                    <a:pt x="13133" y="10897"/>
                    <a:pt x="13062" y="10885"/>
                    <a:pt x="12990" y="10885"/>
                  </a:cubicBezTo>
                  <a:cubicBezTo>
                    <a:pt x="12729" y="10897"/>
                    <a:pt x="12467" y="10909"/>
                    <a:pt x="12205" y="10956"/>
                  </a:cubicBezTo>
                  <a:cubicBezTo>
                    <a:pt x="11752" y="11016"/>
                    <a:pt x="11312" y="11147"/>
                    <a:pt x="10883" y="11325"/>
                  </a:cubicBezTo>
                  <a:cubicBezTo>
                    <a:pt x="10609" y="11444"/>
                    <a:pt x="10335" y="11587"/>
                    <a:pt x="10085" y="11742"/>
                  </a:cubicBezTo>
                  <a:cubicBezTo>
                    <a:pt x="9859" y="11873"/>
                    <a:pt x="9645" y="12004"/>
                    <a:pt x="9431" y="12159"/>
                  </a:cubicBezTo>
                  <a:cubicBezTo>
                    <a:pt x="8978" y="12456"/>
                    <a:pt x="8526" y="12778"/>
                    <a:pt x="8204" y="13230"/>
                  </a:cubicBezTo>
                  <a:cubicBezTo>
                    <a:pt x="7966" y="13623"/>
                    <a:pt x="7835" y="14099"/>
                    <a:pt x="7847" y="14564"/>
                  </a:cubicBezTo>
                  <a:lnTo>
                    <a:pt x="7847" y="14576"/>
                  </a:lnTo>
                  <a:cubicBezTo>
                    <a:pt x="7668" y="14647"/>
                    <a:pt x="7478" y="14707"/>
                    <a:pt x="7287" y="14766"/>
                  </a:cubicBezTo>
                  <a:cubicBezTo>
                    <a:pt x="7025" y="13837"/>
                    <a:pt x="6799" y="12909"/>
                    <a:pt x="6597" y="11968"/>
                  </a:cubicBezTo>
                  <a:cubicBezTo>
                    <a:pt x="6513" y="11551"/>
                    <a:pt x="6418" y="11135"/>
                    <a:pt x="6323" y="10718"/>
                  </a:cubicBezTo>
                  <a:cubicBezTo>
                    <a:pt x="6490" y="10658"/>
                    <a:pt x="6656" y="10599"/>
                    <a:pt x="6811" y="10528"/>
                  </a:cubicBezTo>
                  <a:cubicBezTo>
                    <a:pt x="6835" y="10825"/>
                    <a:pt x="7049" y="11063"/>
                    <a:pt x="7335" y="11123"/>
                  </a:cubicBezTo>
                  <a:cubicBezTo>
                    <a:pt x="7399" y="11132"/>
                    <a:pt x="7463" y="11136"/>
                    <a:pt x="7526" y="11136"/>
                  </a:cubicBezTo>
                  <a:cubicBezTo>
                    <a:pt x="7711" y="11136"/>
                    <a:pt x="7893" y="11099"/>
                    <a:pt x="8061" y="11028"/>
                  </a:cubicBezTo>
                  <a:cubicBezTo>
                    <a:pt x="9300" y="10587"/>
                    <a:pt x="10478" y="9896"/>
                    <a:pt x="11359" y="8908"/>
                  </a:cubicBezTo>
                  <a:cubicBezTo>
                    <a:pt x="11752" y="8480"/>
                    <a:pt x="12098" y="7944"/>
                    <a:pt x="12050" y="7349"/>
                  </a:cubicBezTo>
                  <a:cubicBezTo>
                    <a:pt x="12050" y="7253"/>
                    <a:pt x="12002" y="7146"/>
                    <a:pt x="11931" y="7087"/>
                  </a:cubicBezTo>
                  <a:lnTo>
                    <a:pt x="11919" y="7087"/>
                  </a:lnTo>
                  <a:cubicBezTo>
                    <a:pt x="11859" y="7051"/>
                    <a:pt x="11800" y="7039"/>
                    <a:pt x="11728" y="7039"/>
                  </a:cubicBezTo>
                  <a:cubicBezTo>
                    <a:pt x="11669" y="7036"/>
                    <a:pt x="11609" y="7035"/>
                    <a:pt x="11548" y="7035"/>
                  </a:cubicBezTo>
                  <a:cubicBezTo>
                    <a:pt x="11365" y="7035"/>
                    <a:pt x="11178" y="7048"/>
                    <a:pt x="10990" y="7075"/>
                  </a:cubicBezTo>
                  <a:cubicBezTo>
                    <a:pt x="10574" y="7122"/>
                    <a:pt x="10145" y="7218"/>
                    <a:pt x="9752" y="7372"/>
                  </a:cubicBezTo>
                  <a:cubicBezTo>
                    <a:pt x="9490" y="7480"/>
                    <a:pt x="9228" y="7599"/>
                    <a:pt x="8978" y="7741"/>
                  </a:cubicBezTo>
                  <a:cubicBezTo>
                    <a:pt x="8776" y="7849"/>
                    <a:pt x="8561" y="7980"/>
                    <a:pt x="8359" y="8099"/>
                  </a:cubicBezTo>
                  <a:cubicBezTo>
                    <a:pt x="7918" y="8361"/>
                    <a:pt x="7478" y="8646"/>
                    <a:pt x="7168" y="9063"/>
                  </a:cubicBezTo>
                  <a:cubicBezTo>
                    <a:pt x="6930" y="9432"/>
                    <a:pt x="6799" y="9861"/>
                    <a:pt x="6787" y="10301"/>
                  </a:cubicBezTo>
                  <a:lnTo>
                    <a:pt x="6787" y="10313"/>
                  </a:lnTo>
                  <a:cubicBezTo>
                    <a:pt x="6621" y="10373"/>
                    <a:pt x="6442" y="10420"/>
                    <a:pt x="6263" y="10468"/>
                  </a:cubicBezTo>
                  <a:cubicBezTo>
                    <a:pt x="6013" y="9325"/>
                    <a:pt x="5811" y="8170"/>
                    <a:pt x="5835" y="6979"/>
                  </a:cubicBezTo>
                  <a:lnTo>
                    <a:pt x="5871" y="6979"/>
                  </a:lnTo>
                  <a:cubicBezTo>
                    <a:pt x="6049" y="6920"/>
                    <a:pt x="6216" y="6848"/>
                    <a:pt x="6394" y="6777"/>
                  </a:cubicBezTo>
                  <a:cubicBezTo>
                    <a:pt x="6418" y="7027"/>
                    <a:pt x="6621" y="7241"/>
                    <a:pt x="6871" y="7289"/>
                  </a:cubicBezTo>
                  <a:cubicBezTo>
                    <a:pt x="6914" y="7294"/>
                    <a:pt x="6957" y="7296"/>
                    <a:pt x="7000" y="7296"/>
                  </a:cubicBezTo>
                  <a:cubicBezTo>
                    <a:pt x="7175" y="7296"/>
                    <a:pt x="7352" y="7258"/>
                    <a:pt x="7514" y="7182"/>
                  </a:cubicBezTo>
                  <a:cubicBezTo>
                    <a:pt x="8621" y="6789"/>
                    <a:pt x="9621" y="6110"/>
                    <a:pt x="10407" y="5229"/>
                  </a:cubicBezTo>
                  <a:cubicBezTo>
                    <a:pt x="10752" y="4836"/>
                    <a:pt x="11050" y="4348"/>
                    <a:pt x="10990" y="3824"/>
                  </a:cubicBezTo>
                  <a:cubicBezTo>
                    <a:pt x="10990" y="3729"/>
                    <a:pt x="10943" y="3646"/>
                    <a:pt x="10883" y="3586"/>
                  </a:cubicBezTo>
                  <a:cubicBezTo>
                    <a:pt x="10824" y="3562"/>
                    <a:pt x="10764" y="3550"/>
                    <a:pt x="10704" y="3550"/>
                  </a:cubicBezTo>
                  <a:cubicBezTo>
                    <a:pt x="10490" y="3550"/>
                    <a:pt x="10264" y="3562"/>
                    <a:pt x="10050" y="3598"/>
                  </a:cubicBezTo>
                  <a:cubicBezTo>
                    <a:pt x="9669" y="3646"/>
                    <a:pt x="9300" y="3741"/>
                    <a:pt x="8942" y="3896"/>
                  </a:cubicBezTo>
                  <a:cubicBezTo>
                    <a:pt x="8716" y="3991"/>
                    <a:pt x="8490" y="4098"/>
                    <a:pt x="8264" y="4229"/>
                  </a:cubicBezTo>
                  <a:cubicBezTo>
                    <a:pt x="8085" y="4336"/>
                    <a:pt x="7907" y="4455"/>
                    <a:pt x="7728" y="4563"/>
                  </a:cubicBezTo>
                  <a:cubicBezTo>
                    <a:pt x="7323" y="4789"/>
                    <a:pt x="6966" y="5098"/>
                    <a:pt x="6680" y="5455"/>
                  </a:cubicBezTo>
                  <a:cubicBezTo>
                    <a:pt x="6478" y="5789"/>
                    <a:pt x="6359" y="6170"/>
                    <a:pt x="6371" y="6575"/>
                  </a:cubicBezTo>
                  <a:cubicBezTo>
                    <a:pt x="6204" y="6634"/>
                    <a:pt x="6025" y="6682"/>
                    <a:pt x="5859" y="6729"/>
                  </a:cubicBezTo>
                  <a:cubicBezTo>
                    <a:pt x="5894" y="6194"/>
                    <a:pt x="5954" y="5670"/>
                    <a:pt x="6061" y="5146"/>
                  </a:cubicBezTo>
                  <a:cubicBezTo>
                    <a:pt x="6061" y="5110"/>
                    <a:pt x="6073" y="5074"/>
                    <a:pt x="6085" y="5039"/>
                  </a:cubicBezTo>
                  <a:cubicBezTo>
                    <a:pt x="6097" y="4955"/>
                    <a:pt x="6109" y="4884"/>
                    <a:pt x="6121" y="4801"/>
                  </a:cubicBezTo>
                  <a:cubicBezTo>
                    <a:pt x="6144" y="4705"/>
                    <a:pt x="6180" y="4598"/>
                    <a:pt x="6204" y="4503"/>
                  </a:cubicBezTo>
                  <a:lnTo>
                    <a:pt x="6216" y="4503"/>
                  </a:lnTo>
                  <a:cubicBezTo>
                    <a:pt x="6585" y="4491"/>
                    <a:pt x="6942" y="4360"/>
                    <a:pt x="7252" y="4146"/>
                  </a:cubicBezTo>
                  <a:cubicBezTo>
                    <a:pt x="7549" y="3848"/>
                    <a:pt x="7811" y="3503"/>
                    <a:pt x="7990" y="3110"/>
                  </a:cubicBezTo>
                  <a:cubicBezTo>
                    <a:pt x="8085" y="2943"/>
                    <a:pt x="8180" y="2765"/>
                    <a:pt x="8264" y="2586"/>
                  </a:cubicBezTo>
                  <a:cubicBezTo>
                    <a:pt x="8371" y="2372"/>
                    <a:pt x="8466" y="2146"/>
                    <a:pt x="8549" y="1919"/>
                  </a:cubicBezTo>
                  <a:cubicBezTo>
                    <a:pt x="8669" y="1586"/>
                    <a:pt x="8740" y="1229"/>
                    <a:pt x="8764" y="872"/>
                  </a:cubicBezTo>
                  <a:cubicBezTo>
                    <a:pt x="8776" y="657"/>
                    <a:pt x="8776" y="455"/>
                    <a:pt x="8764" y="252"/>
                  </a:cubicBezTo>
                  <a:cubicBezTo>
                    <a:pt x="8764" y="193"/>
                    <a:pt x="8752" y="133"/>
                    <a:pt x="8716" y="86"/>
                  </a:cubicBezTo>
                  <a:cubicBezTo>
                    <a:pt x="8664" y="34"/>
                    <a:pt x="8594" y="0"/>
                    <a:pt x="8522" y="0"/>
                  </a:cubicBezTo>
                  <a:close/>
                </a:path>
              </a:pathLst>
            </a:custGeom>
            <a:solidFill>
              <a:srgbClr val="553475">
                <a:alpha val="46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4" name="Google Shape;464;p36"/>
            <p:cNvGrpSpPr/>
            <p:nvPr/>
          </p:nvGrpSpPr>
          <p:grpSpPr>
            <a:xfrm>
              <a:off x="7479912" y="3141949"/>
              <a:ext cx="978551" cy="1006588"/>
              <a:chOff x="2315150" y="1197000"/>
              <a:chExt cx="456350" cy="469425"/>
            </a:xfrm>
          </p:grpSpPr>
          <p:sp>
            <p:nvSpPr>
              <p:cNvPr id="465" name="Google Shape;465;p36"/>
              <p:cNvSpPr/>
              <p:nvPr/>
            </p:nvSpPr>
            <p:spPr>
              <a:xfrm>
                <a:off x="2357125" y="1201175"/>
                <a:ext cx="414375" cy="465250"/>
              </a:xfrm>
              <a:custGeom>
                <a:rect b="b" l="l" r="r" t="t"/>
                <a:pathLst>
                  <a:path extrusionOk="0" h="18610" w="16575">
                    <a:moveTo>
                      <a:pt x="8835" y="0"/>
                    </a:moveTo>
                    <a:lnTo>
                      <a:pt x="8835" y="0"/>
                    </a:lnTo>
                    <a:cubicBezTo>
                      <a:pt x="7121" y="1167"/>
                      <a:pt x="5561" y="2536"/>
                      <a:pt x="4180" y="4072"/>
                    </a:cubicBezTo>
                    <a:cubicBezTo>
                      <a:pt x="1977" y="6573"/>
                      <a:pt x="870" y="9192"/>
                      <a:pt x="810" y="11811"/>
                    </a:cubicBezTo>
                    <a:cubicBezTo>
                      <a:pt x="786" y="12740"/>
                      <a:pt x="48" y="13633"/>
                      <a:pt x="13" y="14562"/>
                    </a:cubicBezTo>
                    <a:cubicBezTo>
                      <a:pt x="1" y="15216"/>
                      <a:pt x="405" y="15895"/>
                      <a:pt x="655" y="16550"/>
                    </a:cubicBezTo>
                    <a:cubicBezTo>
                      <a:pt x="822" y="17014"/>
                      <a:pt x="1906" y="18193"/>
                      <a:pt x="1429" y="18610"/>
                    </a:cubicBezTo>
                    <a:cubicBezTo>
                      <a:pt x="7121" y="14431"/>
                      <a:pt x="12169" y="10156"/>
                      <a:pt x="16574" y="5787"/>
                    </a:cubicBezTo>
                    <a:lnTo>
                      <a:pt x="16574" y="5787"/>
                    </a:lnTo>
                    <a:cubicBezTo>
                      <a:pt x="10311" y="8406"/>
                      <a:pt x="5227" y="11395"/>
                      <a:pt x="1572" y="14609"/>
                    </a:cubicBezTo>
                    <a:lnTo>
                      <a:pt x="12609" y="1358"/>
                    </a:lnTo>
                    <a:lnTo>
                      <a:pt x="12609" y="1358"/>
                    </a:lnTo>
                    <a:cubicBezTo>
                      <a:pt x="9214" y="3385"/>
                      <a:pt x="6622" y="5569"/>
                      <a:pt x="4600" y="7831"/>
                    </a:cubicBezTo>
                    <a:lnTo>
                      <a:pt x="4600" y="7831"/>
                    </a:lnTo>
                    <a:cubicBezTo>
                      <a:pt x="6283" y="5241"/>
                      <a:pt x="7779" y="2636"/>
                      <a:pt x="88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36"/>
              <p:cNvSpPr/>
              <p:nvPr/>
            </p:nvSpPr>
            <p:spPr>
              <a:xfrm>
                <a:off x="2315150" y="1197000"/>
                <a:ext cx="144700" cy="341450"/>
              </a:xfrm>
              <a:custGeom>
                <a:rect b="b" l="l" r="r" t="t"/>
                <a:pathLst>
                  <a:path extrusionOk="0" h="13658" w="5788">
                    <a:moveTo>
                      <a:pt x="5787" y="1"/>
                    </a:moveTo>
                    <a:lnTo>
                      <a:pt x="5787" y="1"/>
                    </a:lnTo>
                    <a:cubicBezTo>
                      <a:pt x="5787" y="7"/>
                      <a:pt x="5787" y="13"/>
                      <a:pt x="5786" y="20"/>
                    </a:cubicBezTo>
                    <a:lnTo>
                      <a:pt x="5786" y="20"/>
                    </a:lnTo>
                    <a:cubicBezTo>
                      <a:pt x="5787" y="13"/>
                      <a:pt x="5787" y="7"/>
                      <a:pt x="5787" y="1"/>
                    </a:cubicBezTo>
                    <a:close/>
                    <a:moveTo>
                      <a:pt x="5786" y="20"/>
                    </a:moveTo>
                    <a:cubicBezTo>
                      <a:pt x="5742" y="500"/>
                      <a:pt x="4508" y="1364"/>
                      <a:pt x="4120" y="1822"/>
                    </a:cubicBezTo>
                    <a:cubicBezTo>
                      <a:pt x="3620" y="2429"/>
                      <a:pt x="3156" y="3061"/>
                      <a:pt x="2715" y="3703"/>
                    </a:cubicBezTo>
                    <a:cubicBezTo>
                      <a:pt x="1918" y="4906"/>
                      <a:pt x="1251" y="6192"/>
                      <a:pt x="763" y="7561"/>
                    </a:cubicBezTo>
                    <a:cubicBezTo>
                      <a:pt x="1" y="9668"/>
                      <a:pt x="715" y="11609"/>
                      <a:pt x="1430" y="13657"/>
                    </a:cubicBezTo>
                    <a:cubicBezTo>
                      <a:pt x="4438" y="9317"/>
                      <a:pt x="5522" y="4491"/>
                      <a:pt x="5786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67" name="Google Shape;467;p36"/>
            <p:cNvPicPr preferRelativeResize="0"/>
            <p:nvPr/>
          </p:nvPicPr>
          <p:blipFill rotWithShape="1">
            <a:blip r:embed="rId4">
              <a:alphaModFix amt="60000"/>
            </a:blip>
            <a:srcRect b="26089" l="14403" r="14644" t="30266"/>
            <a:stretch/>
          </p:blipFill>
          <p:spPr>
            <a:xfrm>
              <a:off x="4730376" y="3966788"/>
              <a:ext cx="4212475" cy="7362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8" name="Google Shape;468;p36"/>
            <p:cNvGrpSpPr/>
            <p:nvPr/>
          </p:nvGrpSpPr>
          <p:grpSpPr>
            <a:xfrm>
              <a:off x="5662495" y="1912510"/>
              <a:ext cx="1499176" cy="2764729"/>
              <a:chOff x="-4530782" y="800148"/>
              <a:chExt cx="1689783" cy="3116241"/>
            </a:xfrm>
          </p:grpSpPr>
          <p:sp>
            <p:nvSpPr>
              <p:cNvPr id="469" name="Google Shape;469;p36"/>
              <p:cNvSpPr/>
              <p:nvPr/>
            </p:nvSpPr>
            <p:spPr>
              <a:xfrm>
                <a:off x="-4290162" y="1618607"/>
                <a:ext cx="1449163" cy="2297782"/>
              </a:xfrm>
              <a:custGeom>
                <a:rect b="b" l="l" r="r" t="t"/>
                <a:pathLst>
                  <a:path extrusionOk="0" h="35568" w="22432">
                    <a:moveTo>
                      <a:pt x="7871" y="1"/>
                    </a:moveTo>
                    <a:lnTo>
                      <a:pt x="2215" y="1382"/>
                    </a:lnTo>
                    <a:lnTo>
                      <a:pt x="1941" y="1442"/>
                    </a:lnTo>
                    <a:cubicBezTo>
                      <a:pt x="1977" y="1442"/>
                      <a:pt x="2036" y="1596"/>
                      <a:pt x="2108" y="1870"/>
                    </a:cubicBezTo>
                    <a:cubicBezTo>
                      <a:pt x="2239" y="2394"/>
                      <a:pt x="2417" y="3335"/>
                      <a:pt x="2572" y="4216"/>
                    </a:cubicBezTo>
                    <a:cubicBezTo>
                      <a:pt x="2763" y="5240"/>
                      <a:pt x="2918" y="6204"/>
                      <a:pt x="2929" y="6383"/>
                    </a:cubicBezTo>
                    <a:cubicBezTo>
                      <a:pt x="3132" y="8145"/>
                      <a:pt x="3191" y="9919"/>
                      <a:pt x="3108" y="11681"/>
                    </a:cubicBezTo>
                    <a:cubicBezTo>
                      <a:pt x="2977" y="14717"/>
                      <a:pt x="2263" y="17682"/>
                      <a:pt x="1453" y="20599"/>
                    </a:cubicBezTo>
                    <a:cubicBezTo>
                      <a:pt x="655" y="23516"/>
                      <a:pt x="1" y="26611"/>
                      <a:pt x="572" y="29612"/>
                    </a:cubicBezTo>
                    <a:cubicBezTo>
                      <a:pt x="1060" y="32231"/>
                      <a:pt x="2894" y="33815"/>
                      <a:pt x="5108" y="35112"/>
                    </a:cubicBezTo>
                    <a:cubicBezTo>
                      <a:pt x="5619" y="35412"/>
                      <a:pt x="6203" y="35567"/>
                      <a:pt x="6801" y="35567"/>
                    </a:cubicBezTo>
                    <a:cubicBezTo>
                      <a:pt x="6844" y="35567"/>
                      <a:pt x="6887" y="35566"/>
                      <a:pt x="6930" y="35565"/>
                    </a:cubicBezTo>
                    <a:cubicBezTo>
                      <a:pt x="11157" y="35362"/>
                      <a:pt x="15312" y="34327"/>
                      <a:pt x="19372" y="32493"/>
                    </a:cubicBezTo>
                    <a:cubicBezTo>
                      <a:pt x="19932" y="32243"/>
                      <a:pt x="20420" y="31838"/>
                      <a:pt x="20765" y="31314"/>
                    </a:cubicBezTo>
                    <a:cubicBezTo>
                      <a:pt x="21372" y="30398"/>
                      <a:pt x="22206" y="28731"/>
                      <a:pt x="22301" y="26326"/>
                    </a:cubicBezTo>
                    <a:cubicBezTo>
                      <a:pt x="22432" y="23194"/>
                      <a:pt x="19955" y="20099"/>
                      <a:pt x="18038" y="17872"/>
                    </a:cubicBezTo>
                    <a:cubicBezTo>
                      <a:pt x="16872" y="16539"/>
                      <a:pt x="15479" y="15420"/>
                      <a:pt x="14288" y="14098"/>
                    </a:cubicBezTo>
                    <a:cubicBezTo>
                      <a:pt x="11907" y="11455"/>
                      <a:pt x="10204" y="8264"/>
                      <a:pt x="9085" y="4894"/>
                    </a:cubicBezTo>
                    <a:cubicBezTo>
                      <a:pt x="8966" y="4549"/>
                      <a:pt x="8490" y="3025"/>
                      <a:pt x="8156" y="1573"/>
                    </a:cubicBezTo>
                    <a:cubicBezTo>
                      <a:pt x="8025" y="1049"/>
                      <a:pt x="7930" y="525"/>
                      <a:pt x="78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6"/>
              <p:cNvSpPr/>
              <p:nvPr/>
            </p:nvSpPr>
            <p:spPr>
              <a:xfrm>
                <a:off x="-4278315" y="1532869"/>
                <a:ext cx="499765" cy="199945"/>
              </a:xfrm>
              <a:custGeom>
                <a:rect b="b" l="l" r="r" t="t"/>
                <a:pathLst>
                  <a:path extrusionOk="0" h="3095" w="7736">
                    <a:moveTo>
                      <a:pt x="7002" y="1"/>
                    </a:moveTo>
                    <a:cubicBezTo>
                      <a:pt x="6989" y="1"/>
                      <a:pt x="6976" y="2"/>
                      <a:pt x="6963" y="5"/>
                    </a:cubicBezTo>
                    <a:lnTo>
                      <a:pt x="414" y="1601"/>
                    </a:lnTo>
                    <a:cubicBezTo>
                      <a:pt x="0" y="1704"/>
                      <a:pt x="308" y="3094"/>
                      <a:pt x="726" y="3094"/>
                    </a:cubicBezTo>
                    <a:cubicBezTo>
                      <a:pt x="741" y="3094"/>
                      <a:pt x="756" y="3093"/>
                      <a:pt x="771" y="3089"/>
                    </a:cubicBezTo>
                    <a:cubicBezTo>
                      <a:pt x="3022" y="2875"/>
                      <a:pt x="5224" y="2327"/>
                      <a:pt x="7320" y="1493"/>
                    </a:cubicBezTo>
                    <a:cubicBezTo>
                      <a:pt x="7735" y="1401"/>
                      <a:pt x="7413" y="1"/>
                      <a:pt x="70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6"/>
              <p:cNvSpPr/>
              <p:nvPr/>
            </p:nvSpPr>
            <p:spPr>
              <a:xfrm>
                <a:off x="-3684683" y="2345633"/>
                <a:ext cx="719220" cy="1369379"/>
              </a:xfrm>
              <a:custGeom>
                <a:rect b="b" l="l" r="r" t="t"/>
                <a:pathLst>
                  <a:path extrusionOk="0" h="21197" w="11133">
                    <a:moveTo>
                      <a:pt x="631" y="0"/>
                    </a:moveTo>
                    <a:cubicBezTo>
                      <a:pt x="547" y="0"/>
                      <a:pt x="460" y="11"/>
                      <a:pt x="369" y="33"/>
                    </a:cubicBezTo>
                    <a:cubicBezTo>
                      <a:pt x="202" y="57"/>
                      <a:pt x="60" y="164"/>
                      <a:pt x="12" y="331"/>
                    </a:cubicBezTo>
                    <a:cubicBezTo>
                      <a:pt x="0" y="450"/>
                      <a:pt x="24" y="569"/>
                      <a:pt x="95" y="676"/>
                    </a:cubicBezTo>
                    <a:cubicBezTo>
                      <a:pt x="988" y="2390"/>
                      <a:pt x="2060" y="3986"/>
                      <a:pt x="2977" y="5688"/>
                    </a:cubicBezTo>
                    <a:cubicBezTo>
                      <a:pt x="3465" y="6581"/>
                      <a:pt x="3881" y="7510"/>
                      <a:pt x="4239" y="8474"/>
                    </a:cubicBezTo>
                    <a:cubicBezTo>
                      <a:pt x="5060" y="10737"/>
                      <a:pt x="5370" y="13130"/>
                      <a:pt x="5525" y="15523"/>
                    </a:cubicBezTo>
                    <a:cubicBezTo>
                      <a:pt x="5632" y="17106"/>
                      <a:pt x="5596" y="18702"/>
                      <a:pt x="5703" y="20297"/>
                    </a:cubicBezTo>
                    <a:cubicBezTo>
                      <a:pt x="5754" y="20969"/>
                      <a:pt x="6081" y="21197"/>
                      <a:pt x="6494" y="21197"/>
                    </a:cubicBezTo>
                    <a:cubicBezTo>
                      <a:pt x="6952" y="21197"/>
                      <a:pt x="7516" y="20917"/>
                      <a:pt x="7930" y="20654"/>
                    </a:cubicBezTo>
                    <a:cubicBezTo>
                      <a:pt x="9120" y="19892"/>
                      <a:pt x="10085" y="18857"/>
                      <a:pt x="10537" y="17487"/>
                    </a:cubicBezTo>
                    <a:cubicBezTo>
                      <a:pt x="11097" y="15761"/>
                      <a:pt x="11132" y="13785"/>
                      <a:pt x="10478" y="12082"/>
                    </a:cubicBezTo>
                    <a:cubicBezTo>
                      <a:pt x="8846" y="7784"/>
                      <a:pt x="5060" y="5438"/>
                      <a:pt x="2453" y="1855"/>
                    </a:cubicBezTo>
                    <a:cubicBezTo>
                      <a:pt x="1995" y="1222"/>
                      <a:pt x="1537" y="0"/>
                      <a:pt x="631" y="0"/>
                    </a:cubicBezTo>
                    <a:close/>
                  </a:path>
                </a:pathLst>
              </a:custGeom>
              <a:solidFill>
                <a:srgbClr val="553475">
                  <a:alpha val="44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6"/>
              <p:cNvSpPr/>
              <p:nvPr/>
            </p:nvSpPr>
            <p:spPr>
              <a:xfrm>
                <a:off x="-4277734" y="2030050"/>
                <a:ext cx="370818" cy="1821855"/>
              </a:xfrm>
              <a:custGeom>
                <a:rect b="b" l="l" r="r" t="t"/>
                <a:pathLst>
                  <a:path extrusionOk="0" h="28201" w="5740">
                    <a:moveTo>
                      <a:pt x="2798" y="1"/>
                    </a:moveTo>
                    <a:cubicBezTo>
                      <a:pt x="2667" y="179"/>
                      <a:pt x="2703" y="405"/>
                      <a:pt x="2739" y="620"/>
                    </a:cubicBezTo>
                    <a:cubicBezTo>
                      <a:pt x="3667" y="6108"/>
                      <a:pt x="1905" y="11216"/>
                      <a:pt x="762" y="16503"/>
                    </a:cubicBezTo>
                    <a:cubicBezTo>
                      <a:pt x="286" y="18670"/>
                      <a:pt x="0" y="20944"/>
                      <a:pt x="512" y="23099"/>
                    </a:cubicBezTo>
                    <a:cubicBezTo>
                      <a:pt x="810" y="24432"/>
                      <a:pt x="1465" y="25659"/>
                      <a:pt x="2417" y="26647"/>
                    </a:cubicBezTo>
                    <a:cubicBezTo>
                      <a:pt x="2870" y="27135"/>
                      <a:pt x="3417" y="27528"/>
                      <a:pt x="4025" y="27814"/>
                    </a:cubicBezTo>
                    <a:cubicBezTo>
                      <a:pt x="4293" y="27930"/>
                      <a:pt x="4844" y="28200"/>
                      <a:pt x="5245" y="28200"/>
                    </a:cubicBezTo>
                    <a:cubicBezTo>
                      <a:pt x="5502" y="28200"/>
                      <a:pt x="5697" y="28089"/>
                      <a:pt x="5715" y="27754"/>
                    </a:cubicBezTo>
                    <a:cubicBezTo>
                      <a:pt x="5739" y="27242"/>
                      <a:pt x="5239" y="26623"/>
                      <a:pt x="4953" y="26242"/>
                    </a:cubicBezTo>
                    <a:cubicBezTo>
                      <a:pt x="4703" y="25897"/>
                      <a:pt x="4465" y="25539"/>
                      <a:pt x="4251" y="25170"/>
                    </a:cubicBezTo>
                    <a:cubicBezTo>
                      <a:pt x="2882" y="22884"/>
                      <a:pt x="1834" y="19848"/>
                      <a:pt x="2155" y="17169"/>
                    </a:cubicBezTo>
                    <a:cubicBezTo>
                      <a:pt x="2501" y="14300"/>
                      <a:pt x="3167" y="11466"/>
                      <a:pt x="3489" y="8597"/>
                    </a:cubicBezTo>
                    <a:cubicBezTo>
                      <a:pt x="3656" y="7144"/>
                      <a:pt x="3679" y="5680"/>
                      <a:pt x="3560" y="4227"/>
                    </a:cubicBezTo>
                    <a:cubicBezTo>
                      <a:pt x="3501" y="3489"/>
                      <a:pt x="3405" y="2775"/>
                      <a:pt x="3275" y="2048"/>
                    </a:cubicBezTo>
                    <a:cubicBezTo>
                      <a:pt x="3203" y="1679"/>
                      <a:pt x="3132" y="1310"/>
                      <a:pt x="3036" y="941"/>
                    </a:cubicBezTo>
                    <a:cubicBezTo>
                      <a:pt x="3013" y="810"/>
                      <a:pt x="2739" y="96"/>
                      <a:pt x="2798" y="1"/>
                    </a:cubicBezTo>
                    <a:close/>
                  </a:path>
                </a:pathLst>
              </a:custGeom>
              <a:solidFill>
                <a:srgbClr val="553475">
                  <a:alpha val="446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36"/>
              <p:cNvSpPr/>
              <p:nvPr/>
            </p:nvSpPr>
            <p:spPr>
              <a:xfrm>
                <a:off x="-4056987" y="2898566"/>
                <a:ext cx="861539" cy="806627"/>
              </a:xfrm>
              <a:custGeom>
                <a:rect b="b" l="l" r="r" t="t"/>
                <a:pathLst>
                  <a:path extrusionOk="0" h="12486" w="13336">
                    <a:moveTo>
                      <a:pt x="5540" y="1"/>
                    </a:moveTo>
                    <a:cubicBezTo>
                      <a:pt x="2322" y="1"/>
                      <a:pt x="98" y="2851"/>
                      <a:pt x="36" y="5999"/>
                    </a:cubicBezTo>
                    <a:cubicBezTo>
                      <a:pt x="0" y="7869"/>
                      <a:pt x="655" y="9786"/>
                      <a:pt x="2036" y="11072"/>
                    </a:cubicBezTo>
                    <a:cubicBezTo>
                      <a:pt x="3069" y="12034"/>
                      <a:pt x="4404" y="12486"/>
                      <a:pt x="5759" y="12486"/>
                    </a:cubicBezTo>
                    <a:cubicBezTo>
                      <a:pt x="7387" y="12486"/>
                      <a:pt x="9044" y="11833"/>
                      <a:pt x="10240" y="10631"/>
                    </a:cubicBezTo>
                    <a:cubicBezTo>
                      <a:pt x="13335" y="7535"/>
                      <a:pt x="11978" y="2892"/>
                      <a:pt x="8525" y="808"/>
                    </a:cubicBezTo>
                    <a:cubicBezTo>
                      <a:pt x="8073" y="535"/>
                      <a:pt x="7573" y="332"/>
                      <a:pt x="7049" y="201"/>
                    </a:cubicBezTo>
                    <a:cubicBezTo>
                      <a:pt x="6526" y="65"/>
                      <a:pt x="6022" y="1"/>
                      <a:pt x="5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36"/>
              <p:cNvSpPr/>
              <p:nvPr/>
            </p:nvSpPr>
            <p:spPr>
              <a:xfrm>
                <a:off x="-4025461" y="2931255"/>
                <a:ext cx="719220" cy="742800"/>
              </a:xfrm>
              <a:custGeom>
                <a:rect b="b" l="l" r="r" t="t"/>
                <a:pathLst>
                  <a:path extrusionOk="0" h="11498" w="11133">
                    <a:moveTo>
                      <a:pt x="4987" y="200"/>
                    </a:moveTo>
                    <a:cubicBezTo>
                      <a:pt x="5422" y="200"/>
                      <a:pt x="5856" y="264"/>
                      <a:pt x="6275" y="386"/>
                    </a:cubicBezTo>
                    <a:cubicBezTo>
                      <a:pt x="6716" y="517"/>
                      <a:pt x="7132" y="695"/>
                      <a:pt x="7513" y="945"/>
                    </a:cubicBezTo>
                    <a:cubicBezTo>
                      <a:pt x="9109" y="1969"/>
                      <a:pt x="10180" y="3624"/>
                      <a:pt x="10454" y="5493"/>
                    </a:cubicBezTo>
                    <a:cubicBezTo>
                      <a:pt x="10669" y="7029"/>
                      <a:pt x="10168" y="8565"/>
                      <a:pt x="9109" y="9684"/>
                    </a:cubicBezTo>
                    <a:cubicBezTo>
                      <a:pt x="8430" y="10399"/>
                      <a:pt x="7561" y="10899"/>
                      <a:pt x="6609" y="11125"/>
                    </a:cubicBezTo>
                    <a:cubicBezTo>
                      <a:pt x="6211" y="11222"/>
                      <a:pt x="5813" y="11270"/>
                      <a:pt x="5421" y="11270"/>
                    </a:cubicBezTo>
                    <a:cubicBezTo>
                      <a:pt x="4226" y="11270"/>
                      <a:pt x="3093" y="10828"/>
                      <a:pt x="2251" y="9994"/>
                    </a:cubicBezTo>
                    <a:cubicBezTo>
                      <a:pt x="1132" y="8887"/>
                      <a:pt x="501" y="7256"/>
                      <a:pt x="513" y="5458"/>
                    </a:cubicBezTo>
                    <a:lnTo>
                      <a:pt x="513" y="5446"/>
                    </a:lnTo>
                    <a:cubicBezTo>
                      <a:pt x="524" y="2922"/>
                      <a:pt x="1953" y="814"/>
                      <a:pt x="4001" y="314"/>
                    </a:cubicBezTo>
                    <a:cubicBezTo>
                      <a:pt x="4325" y="237"/>
                      <a:pt x="4656" y="200"/>
                      <a:pt x="4987" y="200"/>
                    </a:cubicBezTo>
                    <a:close/>
                    <a:moveTo>
                      <a:pt x="5075" y="0"/>
                    </a:moveTo>
                    <a:cubicBezTo>
                      <a:pt x="4692" y="0"/>
                      <a:pt x="4308" y="41"/>
                      <a:pt x="3930" y="124"/>
                    </a:cubicBezTo>
                    <a:cubicBezTo>
                      <a:pt x="1691" y="671"/>
                      <a:pt x="84" y="2886"/>
                      <a:pt x="36" y="5517"/>
                    </a:cubicBezTo>
                    <a:cubicBezTo>
                      <a:pt x="1" y="7375"/>
                      <a:pt x="667" y="9089"/>
                      <a:pt x="1870" y="10208"/>
                    </a:cubicBezTo>
                    <a:cubicBezTo>
                      <a:pt x="2769" y="11045"/>
                      <a:pt x="3980" y="11498"/>
                      <a:pt x="5264" y="11498"/>
                    </a:cubicBezTo>
                    <a:cubicBezTo>
                      <a:pt x="5715" y="11498"/>
                      <a:pt x="6174" y="11442"/>
                      <a:pt x="6632" y="11328"/>
                    </a:cubicBezTo>
                    <a:cubicBezTo>
                      <a:pt x="7680" y="11077"/>
                      <a:pt x="8633" y="10542"/>
                      <a:pt x="9395" y="9792"/>
                    </a:cubicBezTo>
                    <a:cubicBezTo>
                      <a:pt x="10561" y="8661"/>
                      <a:pt x="11133" y="7041"/>
                      <a:pt x="10930" y="5422"/>
                    </a:cubicBezTo>
                    <a:cubicBezTo>
                      <a:pt x="10704" y="3541"/>
                      <a:pt x="9526" y="1791"/>
                      <a:pt x="7775" y="731"/>
                    </a:cubicBezTo>
                    <a:cubicBezTo>
                      <a:pt x="6954" y="248"/>
                      <a:pt x="6018" y="0"/>
                      <a:pt x="50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36"/>
              <p:cNvSpPr/>
              <p:nvPr/>
            </p:nvSpPr>
            <p:spPr>
              <a:xfrm>
                <a:off x="-3834690" y="3428436"/>
                <a:ext cx="376956" cy="171584"/>
              </a:xfrm>
              <a:custGeom>
                <a:rect b="b" l="l" r="r" t="t"/>
                <a:pathLst>
                  <a:path extrusionOk="0" h="2656" w="5835">
                    <a:moveTo>
                      <a:pt x="5668" y="0"/>
                    </a:moveTo>
                    <a:cubicBezTo>
                      <a:pt x="3846" y="679"/>
                      <a:pt x="1941" y="1131"/>
                      <a:pt x="0" y="1357"/>
                    </a:cubicBezTo>
                    <a:cubicBezTo>
                      <a:pt x="155" y="1810"/>
                      <a:pt x="369" y="2250"/>
                      <a:pt x="619" y="2655"/>
                    </a:cubicBezTo>
                    <a:cubicBezTo>
                      <a:pt x="2310" y="2548"/>
                      <a:pt x="4322" y="2119"/>
                      <a:pt x="5834" y="1346"/>
                    </a:cubicBezTo>
                    <a:cubicBezTo>
                      <a:pt x="5799" y="893"/>
                      <a:pt x="5703" y="453"/>
                      <a:pt x="56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36"/>
              <p:cNvSpPr/>
              <p:nvPr/>
            </p:nvSpPr>
            <p:spPr>
              <a:xfrm>
                <a:off x="-4053089" y="2285429"/>
                <a:ext cx="49292" cy="217840"/>
              </a:xfrm>
              <a:custGeom>
                <a:rect b="b" l="l" r="r" t="t"/>
                <a:pathLst>
                  <a:path extrusionOk="0" h="3372" w="763">
                    <a:moveTo>
                      <a:pt x="286" y="1"/>
                    </a:moveTo>
                    <a:cubicBezTo>
                      <a:pt x="253" y="1"/>
                      <a:pt x="227" y="9"/>
                      <a:pt x="227" y="27"/>
                    </a:cubicBezTo>
                    <a:cubicBezTo>
                      <a:pt x="108" y="1146"/>
                      <a:pt x="0" y="2170"/>
                      <a:pt x="131" y="3313"/>
                    </a:cubicBezTo>
                    <a:cubicBezTo>
                      <a:pt x="139" y="3348"/>
                      <a:pt x="222" y="3371"/>
                      <a:pt x="293" y="3371"/>
                    </a:cubicBezTo>
                    <a:cubicBezTo>
                      <a:pt x="341" y="3371"/>
                      <a:pt x="384" y="3361"/>
                      <a:pt x="393" y="3337"/>
                    </a:cubicBezTo>
                    <a:cubicBezTo>
                      <a:pt x="762" y="2182"/>
                      <a:pt x="667" y="1205"/>
                      <a:pt x="417" y="51"/>
                    </a:cubicBezTo>
                    <a:cubicBezTo>
                      <a:pt x="410" y="21"/>
                      <a:pt x="339" y="1"/>
                      <a:pt x="286" y="1"/>
                    </a:cubicBezTo>
                    <a:close/>
                  </a:path>
                </a:pathLst>
              </a:custGeom>
              <a:solidFill>
                <a:srgbClr val="FFF8E5">
                  <a:alpha val="5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36"/>
              <p:cNvSpPr/>
              <p:nvPr/>
            </p:nvSpPr>
            <p:spPr>
              <a:xfrm>
                <a:off x="-3105392" y="3461254"/>
                <a:ext cx="119902" cy="159439"/>
              </a:xfrm>
              <a:custGeom>
                <a:rect b="b" l="l" r="r" t="t"/>
                <a:pathLst>
                  <a:path extrusionOk="0" h="2468" w="1856">
                    <a:moveTo>
                      <a:pt x="1368" y="1"/>
                    </a:moveTo>
                    <a:cubicBezTo>
                      <a:pt x="1318" y="1"/>
                      <a:pt x="1271" y="13"/>
                      <a:pt x="1260" y="40"/>
                    </a:cubicBezTo>
                    <a:cubicBezTo>
                      <a:pt x="903" y="849"/>
                      <a:pt x="498" y="1635"/>
                      <a:pt x="34" y="2385"/>
                    </a:cubicBezTo>
                    <a:cubicBezTo>
                      <a:pt x="0" y="2444"/>
                      <a:pt x="128" y="2468"/>
                      <a:pt x="222" y="2468"/>
                    </a:cubicBezTo>
                    <a:cubicBezTo>
                      <a:pt x="261" y="2468"/>
                      <a:pt x="294" y="2464"/>
                      <a:pt x="308" y="2457"/>
                    </a:cubicBezTo>
                    <a:cubicBezTo>
                      <a:pt x="1237" y="2016"/>
                      <a:pt x="1856" y="1099"/>
                      <a:pt x="1499" y="52"/>
                    </a:cubicBezTo>
                    <a:cubicBezTo>
                      <a:pt x="1492" y="19"/>
                      <a:pt x="1428" y="1"/>
                      <a:pt x="1368" y="1"/>
                    </a:cubicBezTo>
                    <a:close/>
                  </a:path>
                </a:pathLst>
              </a:custGeom>
              <a:solidFill>
                <a:srgbClr val="FFF8E5">
                  <a:alpha val="5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36"/>
              <p:cNvSpPr/>
              <p:nvPr/>
            </p:nvSpPr>
            <p:spPr>
              <a:xfrm>
                <a:off x="-3492426" y="2556884"/>
                <a:ext cx="244650" cy="228499"/>
              </a:xfrm>
              <a:custGeom>
                <a:rect b="b" l="l" r="r" t="t"/>
                <a:pathLst>
                  <a:path extrusionOk="0" h="3537" w="3787">
                    <a:moveTo>
                      <a:pt x="406" y="1"/>
                    </a:moveTo>
                    <a:cubicBezTo>
                      <a:pt x="1" y="1"/>
                      <a:pt x="136" y="905"/>
                      <a:pt x="310" y="1525"/>
                    </a:cubicBezTo>
                    <a:cubicBezTo>
                      <a:pt x="346" y="1704"/>
                      <a:pt x="405" y="1871"/>
                      <a:pt x="477" y="2025"/>
                    </a:cubicBezTo>
                    <a:cubicBezTo>
                      <a:pt x="846" y="2823"/>
                      <a:pt x="1406" y="3276"/>
                      <a:pt x="2239" y="3454"/>
                    </a:cubicBezTo>
                    <a:cubicBezTo>
                      <a:pt x="2399" y="3483"/>
                      <a:pt x="2670" y="3536"/>
                      <a:pt x="2921" y="3536"/>
                    </a:cubicBezTo>
                    <a:cubicBezTo>
                      <a:pt x="3192" y="3536"/>
                      <a:pt x="3439" y="3474"/>
                      <a:pt x="3501" y="3252"/>
                    </a:cubicBezTo>
                    <a:cubicBezTo>
                      <a:pt x="3787" y="2204"/>
                      <a:pt x="1417" y="609"/>
                      <a:pt x="774" y="156"/>
                    </a:cubicBezTo>
                    <a:cubicBezTo>
                      <a:pt x="620" y="48"/>
                      <a:pt x="499" y="1"/>
                      <a:pt x="406" y="1"/>
                    </a:cubicBezTo>
                    <a:close/>
                  </a:path>
                </a:pathLst>
              </a:custGeom>
              <a:solidFill>
                <a:srgbClr val="FFF8E5">
                  <a:alpha val="584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36"/>
              <p:cNvSpPr/>
              <p:nvPr/>
            </p:nvSpPr>
            <p:spPr>
              <a:xfrm>
                <a:off x="-4530782" y="800148"/>
                <a:ext cx="1029182" cy="591565"/>
              </a:xfrm>
              <a:custGeom>
                <a:rect b="b" l="l" r="r" t="t"/>
                <a:pathLst>
                  <a:path extrusionOk="0" h="9157" w="15931">
                    <a:moveTo>
                      <a:pt x="15252" y="1"/>
                    </a:moveTo>
                    <a:cubicBezTo>
                      <a:pt x="15252" y="1"/>
                      <a:pt x="6060" y="12"/>
                      <a:pt x="2822" y="1536"/>
                    </a:cubicBezTo>
                    <a:cubicBezTo>
                      <a:pt x="2584" y="1644"/>
                      <a:pt x="2358" y="1786"/>
                      <a:pt x="2143" y="1953"/>
                    </a:cubicBezTo>
                    <a:cubicBezTo>
                      <a:pt x="357" y="3430"/>
                      <a:pt x="0" y="5716"/>
                      <a:pt x="238" y="6311"/>
                    </a:cubicBezTo>
                    <a:cubicBezTo>
                      <a:pt x="857" y="6537"/>
                      <a:pt x="3191" y="6787"/>
                      <a:pt x="3941" y="9156"/>
                    </a:cubicBezTo>
                    <a:lnTo>
                      <a:pt x="6251" y="8692"/>
                    </a:lnTo>
                    <a:lnTo>
                      <a:pt x="7834" y="8394"/>
                    </a:lnTo>
                    <a:lnTo>
                      <a:pt x="9227" y="8121"/>
                    </a:lnTo>
                    <a:lnTo>
                      <a:pt x="9692" y="8025"/>
                    </a:lnTo>
                    <a:cubicBezTo>
                      <a:pt x="9692" y="8025"/>
                      <a:pt x="10751" y="4823"/>
                      <a:pt x="15931" y="3346"/>
                    </a:cubicBezTo>
                    <a:cubicBezTo>
                      <a:pt x="15907" y="2298"/>
                      <a:pt x="15704" y="1275"/>
                      <a:pt x="15359" y="286"/>
                    </a:cubicBezTo>
                    <a:cubicBezTo>
                      <a:pt x="15335" y="227"/>
                      <a:pt x="15312" y="155"/>
                      <a:pt x="15288" y="84"/>
                    </a:cubicBezTo>
                    <a:cubicBezTo>
                      <a:pt x="15276" y="60"/>
                      <a:pt x="15264" y="24"/>
                      <a:pt x="152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36"/>
              <p:cNvSpPr/>
              <p:nvPr/>
            </p:nvSpPr>
            <p:spPr>
              <a:xfrm>
                <a:off x="-3964670" y="805510"/>
                <a:ext cx="463071" cy="518500"/>
              </a:xfrm>
              <a:custGeom>
                <a:rect b="b" l="l" r="r" t="t"/>
                <a:pathLst>
                  <a:path extrusionOk="0" h="8026" w="7168">
                    <a:moveTo>
                      <a:pt x="6513" y="1"/>
                    </a:moveTo>
                    <a:lnTo>
                      <a:pt x="3989" y="346"/>
                    </a:lnTo>
                    <a:cubicBezTo>
                      <a:pt x="4310" y="1358"/>
                      <a:pt x="4525" y="2394"/>
                      <a:pt x="4644" y="3442"/>
                    </a:cubicBezTo>
                    <a:cubicBezTo>
                      <a:pt x="2143" y="4609"/>
                      <a:pt x="584" y="6121"/>
                      <a:pt x="0" y="7990"/>
                    </a:cubicBezTo>
                    <a:lnTo>
                      <a:pt x="464" y="8026"/>
                    </a:lnTo>
                    <a:lnTo>
                      <a:pt x="929" y="7942"/>
                    </a:lnTo>
                    <a:cubicBezTo>
                      <a:pt x="929" y="7942"/>
                      <a:pt x="1977" y="4728"/>
                      <a:pt x="7168" y="3251"/>
                    </a:cubicBezTo>
                    <a:cubicBezTo>
                      <a:pt x="7132" y="2144"/>
                      <a:pt x="6906" y="1049"/>
                      <a:pt x="65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6"/>
              <p:cNvSpPr/>
              <p:nvPr/>
            </p:nvSpPr>
            <p:spPr>
              <a:xfrm>
                <a:off x="-4301572" y="1304758"/>
                <a:ext cx="460810" cy="330765"/>
              </a:xfrm>
              <a:custGeom>
                <a:rect b="b" l="l" r="r" t="t"/>
                <a:pathLst>
                  <a:path extrusionOk="0" h="5120" w="7133">
                    <a:moveTo>
                      <a:pt x="6489" y="0"/>
                    </a:moveTo>
                    <a:cubicBezTo>
                      <a:pt x="4989" y="214"/>
                      <a:pt x="3489" y="512"/>
                      <a:pt x="2024" y="893"/>
                    </a:cubicBezTo>
                    <a:cubicBezTo>
                      <a:pt x="1560" y="1012"/>
                      <a:pt x="1107" y="1143"/>
                      <a:pt x="655" y="1274"/>
                    </a:cubicBezTo>
                    <a:lnTo>
                      <a:pt x="84" y="1453"/>
                    </a:lnTo>
                    <a:cubicBezTo>
                      <a:pt x="24" y="1476"/>
                      <a:pt x="0" y="1560"/>
                      <a:pt x="12" y="1691"/>
                    </a:cubicBezTo>
                    <a:cubicBezTo>
                      <a:pt x="24" y="2393"/>
                      <a:pt x="691" y="4405"/>
                      <a:pt x="1096" y="4965"/>
                    </a:cubicBezTo>
                    <a:cubicBezTo>
                      <a:pt x="1167" y="5060"/>
                      <a:pt x="1227" y="5120"/>
                      <a:pt x="1274" y="5120"/>
                    </a:cubicBezTo>
                    <a:cubicBezTo>
                      <a:pt x="3263" y="4882"/>
                      <a:pt x="5108" y="4334"/>
                      <a:pt x="6930" y="3679"/>
                    </a:cubicBezTo>
                    <a:cubicBezTo>
                      <a:pt x="6977" y="3667"/>
                      <a:pt x="7001" y="3596"/>
                      <a:pt x="7025" y="3489"/>
                    </a:cubicBezTo>
                    <a:cubicBezTo>
                      <a:pt x="7132" y="2846"/>
                      <a:pt x="6894" y="798"/>
                      <a:pt x="6644" y="179"/>
                    </a:cubicBezTo>
                    <a:cubicBezTo>
                      <a:pt x="6584" y="60"/>
                      <a:pt x="6537" y="0"/>
                      <a:pt x="64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36"/>
              <p:cNvSpPr/>
              <p:nvPr/>
            </p:nvSpPr>
            <p:spPr>
              <a:xfrm>
                <a:off x="-3737011" y="1090924"/>
                <a:ext cx="410032" cy="396143"/>
              </a:xfrm>
              <a:custGeom>
                <a:rect b="b" l="l" r="r" t="t"/>
                <a:pathLst>
                  <a:path extrusionOk="0" h="6132" w="6347">
                    <a:moveTo>
                      <a:pt x="667" y="0"/>
                    </a:moveTo>
                    <a:lnTo>
                      <a:pt x="0" y="60"/>
                    </a:lnTo>
                    <a:cubicBezTo>
                      <a:pt x="0" y="60"/>
                      <a:pt x="119" y="2131"/>
                      <a:pt x="369" y="2953"/>
                    </a:cubicBezTo>
                    <a:cubicBezTo>
                      <a:pt x="608" y="3774"/>
                      <a:pt x="1643" y="4667"/>
                      <a:pt x="2155" y="5346"/>
                    </a:cubicBezTo>
                    <a:cubicBezTo>
                      <a:pt x="2655" y="6037"/>
                      <a:pt x="4834" y="6132"/>
                      <a:pt x="4834" y="6132"/>
                    </a:cubicBezTo>
                    <a:lnTo>
                      <a:pt x="6346" y="5977"/>
                    </a:lnTo>
                    <a:cubicBezTo>
                      <a:pt x="2739" y="5536"/>
                      <a:pt x="822" y="3572"/>
                      <a:pt x="6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36"/>
              <p:cNvSpPr/>
              <p:nvPr/>
            </p:nvSpPr>
            <p:spPr>
              <a:xfrm>
                <a:off x="-3901618" y="1093185"/>
                <a:ext cx="477735" cy="474635"/>
              </a:xfrm>
              <a:custGeom>
                <a:rect b="b" l="l" r="r" t="t"/>
                <a:pathLst>
                  <a:path extrusionOk="0" h="7347" w="7395">
                    <a:moveTo>
                      <a:pt x="2584" y="1"/>
                    </a:moveTo>
                    <a:cubicBezTo>
                      <a:pt x="1536" y="406"/>
                      <a:pt x="643" y="1227"/>
                      <a:pt x="0" y="2037"/>
                    </a:cubicBezTo>
                    <a:cubicBezTo>
                      <a:pt x="620" y="2811"/>
                      <a:pt x="1274" y="3561"/>
                      <a:pt x="1977" y="4263"/>
                    </a:cubicBezTo>
                    <a:cubicBezTo>
                      <a:pt x="2322" y="4609"/>
                      <a:pt x="2679" y="4942"/>
                      <a:pt x="3060" y="5263"/>
                    </a:cubicBezTo>
                    <a:cubicBezTo>
                      <a:pt x="4227" y="6240"/>
                      <a:pt x="5573" y="7037"/>
                      <a:pt x="7061" y="7347"/>
                    </a:cubicBezTo>
                    <a:cubicBezTo>
                      <a:pt x="7287" y="6966"/>
                      <a:pt x="7394" y="6525"/>
                      <a:pt x="7394" y="6085"/>
                    </a:cubicBezTo>
                    <a:cubicBezTo>
                      <a:pt x="6489" y="5882"/>
                      <a:pt x="5549" y="5668"/>
                      <a:pt x="4834" y="5073"/>
                    </a:cubicBezTo>
                    <a:cubicBezTo>
                      <a:pt x="4299" y="4609"/>
                      <a:pt x="3870" y="4025"/>
                      <a:pt x="3572" y="3382"/>
                    </a:cubicBezTo>
                    <a:cubicBezTo>
                      <a:pt x="3227" y="2680"/>
                      <a:pt x="2953" y="1942"/>
                      <a:pt x="2751" y="1191"/>
                    </a:cubicBezTo>
                    <a:cubicBezTo>
                      <a:pt x="2644" y="799"/>
                      <a:pt x="2596" y="394"/>
                      <a:pt x="25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36"/>
              <p:cNvSpPr/>
              <p:nvPr/>
            </p:nvSpPr>
            <p:spPr>
              <a:xfrm>
                <a:off x="-3444749" y="1475502"/>
                <a:ext cx="118546" cy="92317"/>
              </a:xfrm>
              <a:custGeom>
                <a:rect b="b" l="l" r="r" t="t"/>
                <a:pathLst>
                  <a:path extrusionOk="0" h="1429" w="1835">
                    <a:moveTo>
                      <a:pt x="1834" y="0"/>
                    </a:moveTo>
                    <a:lnTo>
                      <a:pt x="322" y="167"/>
                    </a:lnTo>
                    <a:lnTo>
                      <a:pt x="1" y="1429"/>
                    </a:lnTo>
                    <a:lnTo>
                      <a:pt x="1477" y="1167"/>
                    </a:lnTo>
                    <a:lnTo>
                      <a:pt x="18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6"/>
              <p:cNvSpPr/>
              <p:nvPr/>
            </p:nvSpPr>
            <p:spPr>
              <a:xfrm>
                <a:off x="-3713172" y="1206304"/>
                <a:ext cx="375405" cy="347691"/>
              </a:xfrm>
              <a:custGeom>
                <a:rect b="b" l="l" r="r" t="t"/>
                <a:pathLst>
                  <a:path extrusionOk="0" h="5382" w="5811">
                    <a:moveTo>
                      <a:pt x="0" y="0"/>
                    </a:moveTo>
                    <a:cubicBezTo>
                      <a:pt x="167" y="893"/>
                      <a:pt x="524" y="1750"/>
                      <a:pt x="1060" y="2488"/>
                    </a:cubicBezTo>
                    <a:cubicBezTo>
                      <a:pt x="2203" y="4072"/>
                      <a:pt x="4358" y="4382"/>
                      <a:pt x="4358" y="4382"/>
                    </a:cubicBezTo>
                    <a:lnTo>
                      <a:pt x="4180" y="5382"/>
                    </a:lnTo>
                    <a:lnTo>
                      <a:pt x="4180" y="5382"/>
                    </a:lnTo>
                    <a:lnTo>
                      <a:pt x="4549" y="4441"/>
                    </a:lnTo>
                    <a:lnTo>
                      <a:pt x="5811" y="4191"/>
                    </a:lnTo>
                    <a:lnTo>
                      <a:pt x="5811" y="4191"/>
                    </a:lnTo>
                    <a:lnTo>
                      <a:pt x="4572" y="4298"/>
                    </a:lnTo>
                    <a:cubicBezTo>
                      <a:pt x="3227" y="4131"/>
                      <a:pt x="2013" y="3465"/>
                      <a:pt x="1143" y="2429"/>
                    </a:cubicBezTo>
                    <a:cubicBezTo>
                      <a:pt x="441" y="156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1C161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36"/>
              <p:cNvSpPr/>
              <p:nvPr/>
            </p:nvSpPr>
            <p:spPr>
              <a:xfrm>
                <a:off x="-4383875" y="932389"/>
                <a:ext cx="556938" cy="317327"/>
              </a:xfrm>
              <a:custGeom>
                <a:rect b="b" l="l" r="r" t="t"/>
                <a:pathLst>
                  <a:path extrusionOk="0" h="4912" w="8621">
                    <a:moveTo>
                      <a:pt x="6282" y="1"/>
                    </a:moveTo>
                    <a:cubicBezTo>
                      <a:pt x="4473" y="1"/>
                      <a:pt x="2688" y="429"/>
                      <a:pt x="1072" y="1252"/>
                    </a:cubicBezTo>
                    <a:cubicBezTo>
                      <a:pt x="631" y="1478"/>
                      <a:pt x="167" y="1787"/>
                      <a:pt x="95" y="2276"/>
                    </a:cubicBezTo>
                    <a:cubicBezTo>
                      <a:pt x="0" y="2871"/>
                      <a:pt x="524" y="3359"/>
                      <a:pt x="1000" y="3716"/>
                    </a:cubicBezTo>
                    <a:cubicBezTo>
                      <a:pt x="1596" y="4180"/>
                      <a:pt x="2227" y="4645"/>
                      <a:pt x="2953" y="4835"/>
                    </a:cubicBezTo>
                    <a:cubicBezTo>
                      <a:pt x="3160" y="4888"/>
                      <a:pt x="3346" y="4912"/>
                      <a:pt x="3517" y="4912"/>
                    </a:cubicBezTo>
                    <a:cubicBezTo>
                      <a:pt x="4203" y="4912"/>
                      <a:pt x="4641" y="4521"/>
                      <a:pt x="5156" y="3978"/>
                    </a:cubicBezTo>
                    <a:cubicBezTo>
                      <a:pt x="5953" y="3133"/>
                      <a:pt x="7049" y="2454"/>
                      <a:pt x="7954" y="1728"/>
                    </a:cubicBezTo>
                    <a:cubicBezTo>
                      <a:pt x="8275" y="1466"/>
                      <a:pt x="8620" y="1133"/>
                      <a:pt x="8549" y="728"/>
                    </a:cubicBezTo>
                    <a:cubicBezTo>
                      <a:pt x="8454" y="275"/>
                      <a:pt x="7906" y="109"/>
                      <a:pt x="7454" y="61"/>
                    </a:cubicBezTo>
                    <a:cubicBezTo>
                      <a:pt x="7063" y="21"/>
                      <a:pt x="6672" y="1"/>
                      <a:pt x="62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6"/>
              <p:cNvSpPr/>
              <p:nvPr/>
            </p:nvSpPr>
            <p:spPr>
              <a:xfrm>
                <a:off x="-4350799" y="965530"/>
                <a:ext cx="489235" cy="274431"/>
              </a:xfrm>
              <a:custGeom>
                <a:rect b="b" l="l" r="r" t="t"/>
                <a:pathLst>
                  <a:path extrusionOk="0" h="4248" w="7573">
                    <a:moveTo>
                      <a:pt x="5322" y="0"/>
                    </a:moveTo>
                    <a:cubicBezTo>
                      <a:pt x="4227" y="36"/>
                      <a:pt x="3132" y="227"/>
                      <a:pt x="2096" y="596"/>
                    </a:cubicBezTo>
                    <a:cubicBezTo>
                      <a:pt x="1703" y="739"/>
                      <a:pt x="1322" y="905"/>
                      <a:pt x="953" y="1096"/>
                    </a:cubicBezTo>
                    <a:cubicBezTo>
                      <a:pt x="572" y="1286"/>
                      <a:pt x="155" y="1560"/>
                      <a:pt x="84" y="1977"/>
                    </a:cubicBezTo>
                    <a:cubicBezTo>
                      <a:pt x="0" y="2489"/>
                      <a:pt x="465" y="2917"/>
                      <a:pt x="881" y="3227"/>
                    </a:cubicBezTo>
                    <a:cubicBezTo>
                      <a:pt x="1405" y="3620"/>
                      <a:pt x="1953" y="4025"/>
                      <a:pt x="2596" y="4179"/>
                    </a:cubicBezTo>
                    <a:lnTo>
                      <a:pt x="2691" y="4203"/>
                    </a:lnTo>
                    <a:cubicBezTo>
                      <a:pt x="2832" y="4234"/>
                      <a:pt x="2962" y="4248"/>
                      <a:pt x="3084" y="4248"/>
                    </a:cubicBezTo>
                    <a:cubicBezTo>
                      <a:pt x="3680" y="4248"/>
                      <a:pt x="4070" y="3906"/>
                      <a:pt x="4525" y="3441"/>
                    </a:cubicBezTo>
                    <a:cubicBezTo>
                      <a:pt x="4703" y="3251"/>
                      <a:pt x="4894" y="3072"/>
                      <a:pt x="5096" y="2906"/>
                    </a:cubicBezTo>
                    <a:cubicBezTo>
                      <a:pt x="5691" y="2405"/>
                      <a:pt x="6382" y="1953"/>
                      <a:pt x="6977" y="1489"/>
                    </a:cubicBezTo>
                    <a:cubicBezTo>
                      <a:pt x="7263" y="1262"/>
                      <a:pt x="7573" y="965"/>
                      <a:pt x="7513" y="620"/>
                    </a:cubicBezTo>
                    <a:cubicBezTo>
                      <a:pt x="7430" y="227"/>
                      <a:pt x="6953" y="96"/>
                      <a:pt x="6549" y="60"/>
                    </a:cubicBezTo>
                    <a:cubicBezTo>
                      <a:pt x="6144" y="12"/>
                      <a:pt x="5727" y="0"/>
                      <a:pt x="53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8" name="Google Shape;488;p36"/>
            <p:cNvGrpSpPr/>
            <p:nvPr/>
          </p:nvGrpSpPr>
          <p:grpSpPr>
            <a:xfrm>
              <a:off x="5513050" y="3397245"/>
              <a:ext cx="267741" cy="238277"/>
              <a:chOff x="4058800" y="1944400"/>
              <a:chExt cx="179825" cy="160025"/>
            </a:xfrm>
          </p:grpSpPr>
          <p:sp>
            <p:nvSpPr>
              <p:cNvPr id="489" name="Google Shape;489;p36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6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6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2" name="Google Shape;492;p36"/>
            <p:cNvGrpSpPr/>
            <p:nvPr/>
          </p:nvGrpSpPr>
          <p:grpSpPr>
            <a:xfrm>
              <a:off x="6563847" y="2193041"/>
              <a:ext cx="1511757" cy="2138101"/>
              <a:chOff x="6563847" y="2193041"/>
              <a:chExt cx="1511757" cy="2138101"/>
            </a:xfrm>
          </p:grpSpPr>
          <p:grpSp>
            <p:nvGrpSpPr>
              <p:cNvPr id="493" name="Google Shape;493;p36"/>
              <p:cNvGrpSpPr/>
              <p:nvPr/>
            </p:nvGrpSpPr>
            <p:grpSpPr>
              <a:xfrm rot="672012">
                <a:off x="6936814" y="2266790"/>
                <a:ext cx="954555" cy="1990602"/>
                <a:chOff x="-6521453" y="2845828"/>
                <a:chExt cx="690542" cy="1440037"/>
              </a:xfrm>
            </p:grpSpPr>
            <p:sp>
              <p:nvSpPr>
                <p:cNvPr id="494" name="Google Shape;494;p36"/>
                <p:cNvSpPr/>
                <p:nvPr/>
              </p:nvSpPr>
              <p:spPr>
                <a:xfrm>
                  <a:off x="-6521453" y="3050657"/>
                  <a:ext cx="690542" cy="1235208"/>
                </a:xfrm>
                <a:custGeom>
                  <a:rect b="b" l="l" r="r" t="t"/>
                  <a:pathLst>
                    <a:path extrusionOk="0" h="27731" w="15503">
                      <a:moveTo>
                        <a:pt x="7692" y="1"/>
                      </a:moveTo>
                      <a:lnTo>
                        <a:pt x="5311" y="48"/>
                      </a:lnTo>
                      <a:lnTo>
                        <a:pt x="5311" y="1382"/>
                      </a:lnTo>
                      <a:cubicBezTo>
                        <a:pt x="5311" y="1382"/>
                        <a:pt x="572" y="4644"/>
                        <a:pt x="334" y="8252"/>
                      </a:cubicBezTo>
                      <a:cubicBezTo>
                        <a:pt x="96" y="11847"/>
                        <a:pt x="1584" y="17991"/>
                        <a:pt x="1584" y="20193"/>
                      </a:cubicBezTo>
                      <a:cubicBezTo>
                        <a:pt x="1584" y="22396"/>
                        <a:pt x="1" y="24361"/>
                        <a:pt x="143" y="25135"/>
                      </a:cubicBezTo>
                      <a:cubicBezTo>
                        <a:pt x="286" y="25897"/>
                        <a:pt x="870" y="26670"/>
                        <a:pt x="870" y="26670"/>
                      </a:cubicBezTo>
                      <a:cubicBezTo>
                        <a:pt x="2227" y="27599"/>
                        <a:pt x="4942" y="27730"/>
                        <a:pt x="7680" y="27730"/>
                      </a:cubicBezTo>
                      <a:lnTo>
                        <a:pt x="7811" y="27730"/>
                      </a:lnTo>
                      <a:cubicBezTo>
                        <a:pt x="10561" y="27718"/>
                        <a:pt x="13264" y="27599"/>
                        <a:pt x="14633" y="26670"/>
                      </a:cubicBezTo>
                      <a:cubicBezTo>
                        <a:pt x="14633" y="26670"/>
                        <a:pt x="15205" y="25897"/>
                        <a:pt x="15360" y="25135"/>
                      </a:cubicBezTo>
                      <a:cubicBezTo>
                        <a:pt x="15502" y="24361"/>
                        <a:pt x="13919" y="22396"/>
                        <a:pt x="13919" y="20182"/>
                      </a:cubicBezTo>
                      <a:cubicBezTo>
                        <a:pt x="13919" y="17979"/>
                        <a:pt x="15419" y="11835"/>
                        <a:pt x="15181" y="8240"/>
                      </a:cubicBezTo>
                      <a:cubicBezTo>
                        <a:pt x="14931" y="4644"/>
                        <a:pt x="10204" y="1382"/>
                        <a:pt x="10204" y="1382"/>
                      </a:cubicBezTo>
                      <a:lnTo>
                        <a:pt x="10204" y="48"/>
                      </a:lnTo>
                      <a:lnTo>
                        <a:pt x="78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" name="Google Shape;495;p36"/>
                <p:cNvSpPr/>
                <p:nvPr/>
              </p:nvSpPr>
              <p:spPr>
                <a:xfrm>
                  <a:off x="-6481209" y="3185372"/>
                  <a:ext cx="201065" cy="1049778"/>
                </a:xfrm>
                <a:custGeom>
                  <a:rect b="b" l="l" r="r" t="t"/>
                  <a:pathLst>
                    <a:path extrusionOk="0" h="23568" w="4514">
                      <a:moveTo>
                        <a:pt x="4315" y="1"/>
                      </a:moveTo>
                      <a:cubicBezTo>
                        <a:pt x="4001" y="1"/>
                        <a:pt x="3282" y="678"/>
                        <a:pt x="3108" y="830"/>
                      </a:cubicBezTo>
                      <a:cubicBezTo>
                        <a:pt x="2691" y="1200"/>
                        <a:pt x="2310" y="1604"/>
                        <a:pt x="1977" y="2045"/>
                      </a:cubicBezTo>
                      <a:cubicBezTo>
                        <a:pt x="1191" y="3033"/>
                        <a:pt x="405" y="4200"/>
                        <a:pt x="203" y="5474"/>
                      </a:cubicBezTo>
                      <a:cubicBezTo>
                        <a:pt x="1" y="6867"/>
                        <a:pt x="322" y="8284"/>
                        <a:pt x="584" y="9641"/>
                      </a:cubicBezTo>
                      <a:cubicBezTo>
                        <a:pt x="929" y="11427"/>
                        <a:pt x="1275" y="13213"/>
                        <a:pt x="1620" y="14999"/>
                      </a:cubicBezTo>
                      <a:cubicBezTo>
                        <a:pt x="1941" y="16654"/>
                        <a:pt x="1846" y="18321"/>
                        <a:pt x="1156" y="19868"/>
                      </a:cubicBezTo>
                      <a:cubicBezTo>
                        <a:pt x="929" y="20369"/>
                        <a:pt x="691" y="20869"/>
                        <a:pt x="501" y="21392"/>
                      </a:cubicBezTo>
                      <a:cubicBezTo>
                        <a:pt x="370" y="21726"/>
                        <a:pt x="72" y="22309"/>
                        <a:pt x="274" y="22666"/>
                      </a:cubicBezTo>
                      <a:cubicBezTo>
                        <a:pt x="477" y="23036"/>
                        <a:pt x="1227" y="23202"/>
                        <a:pt x="1620" y="23321"/>
                      </a:cubicBezTo>
                      <a:cubicBezTo>
                        <a:pt x="1964" y="23429"/>
                        <a:pt x="2358" y="23568"/>
                        <a:pt x="2728" y="23568"/>
                      </a:cubicBezTo>
                      <a:cubicBezTo>
                        <a:pt x="3011" y="23568"/>
                        <a:pt x="3279" y="23487"/>
                        <a:pt x="3501" y="23250"/>
                      </a:cubicBezTo>
                      <a:cubicBezTo>
                        <a:pt x="3787" y="22952"/>
                        <a:pt x="3918" y="22524"/>
                        <a:pt x="4001" y="22119"/>
                      </a:cubicBezTo>
                      <a:cubicBezTo>
                        <a:pt x="4346" y="20511"/>
                        <a:pt x="4275" y="18833"/>
                        <a:pt x="3799" y="17261"/>
                      </a:cubicBezTo>
                      <a:cubicBezTo>
                        <a:pt x="3382" y="15975"/>
                        <a:pt x="3001" y="14677"/>
                        <a:pt x="2632" y="13356"/>
                      </a:cubicBezTo>
                      <a:cubicBezTo>
                        <a:pt x="2608" y="13249"/>
                        <a:pt x="2572" y="13141"/>
                        <a:pt x="2537" y="13034"/>
                      </a:cubicBezTo>
                      <a:cubicBezTo>
                        <a:pt x="2227" y="11915"/>
                        <a:pt x="1858" y="10760"/>
                        <a:pt x="1822" y="9593"/>
                      </a:cubicBezTo>
                      <a:cubicBezTo>
                        <a:pt x="1751" y="7034"/>
                        <a:pt x="2965" y="4771"/>
                        <a:pt x="3811" y="2426"/>
                      </a:cubicBezTo>
                      <a:cubicBezTo>
                        <a:pt x="4037" y="1783"/>
                        <a:pt x="4489" y="961"/>
                        <a:pt x="4513" y="283"/>
                      </a:cubicBezTo>
                      <a:cubicBezTo>
                        <a:pt x="4513" y="176"/>
                        <a:pt x="4477" y="80"/>
                        <a:pt x="4394" y="21"/>
                      </a:cubicBezTo>
                      <a:cubicBezTo>
                        <a:pt x="4372" y="7"/>
                        <a:pt x="4346" y="1"/>
                        <a:pt x="4315" y="1"/>
                      </a:cubicBezTo>
                      <a:close/>
                    </a:path>
                  </a:pathLst>
                </a:custGeom>
                <a:solidFill>
                  <a:srgbClr val="75598F">
                    <a:alpha val="174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" name="Google Shape;496;p36"/>
                <p:cNvSpPr/>
                <p:nvPr/>
              </p:nvSpPr>
              <p:spPr>
                <a:xfrm>
                  <a:off x="-5967466" y="3544426"/>
                  <a:ext cx="110911" cy="644530"/>
                </a:xfrm>
                <a:custGeom>
                  <a:rect b="b" l="l" r="r" t="t"/>
                  <a:pathLst>
                    <a:path extrusionOk="0" h="14470" w="2490">
                      <a:moveTo>
                        <a:pt x="2037" y="1"/>
                      </a:moveTo>
                      <a:cubicBezTo>
                        <a:pt x="1882" y="1"/>
                        <a:pt x="1870" y="275"/>
                        <a:pt x="1858" y="370"/>
                      </a:cubicBezTo>
                      <a:cubicBezTo>
                        <a:pt x="1811" y="727"/>
                        <a:pt x="1751" y="1084"/>
                        <a:pt x="1692" y="1442"/>
                      </a:cubicBezTo>
                      <a:cubicBezTo>
                        <a:pt x="1584" y="2168"/>
                        <a:pt x="1465" y="2882"/>
                        <a:pt x="1346" y="3597"/>
                      </a:cubicBezTo>
                      <a:cubicBezTo>
                        <a:pt x="1120" y="4990"/>
                        <a:pt x="858" y="6407"/>
                        <a:pt x="572" y="7788"/>
                      </a:cubicBezTo>
                      <a:cubicBezTo>
                        <a:pt x="334" y="8907"/>
                        <a:pt x="72" y="10026"/>
                        <a:pt x="37" y="11169"/>
                      </a:cubicBezTo>
                      <a:cubicBezTo>
                        <a:pt x="1" y="12312"/>
                        <a:pt x="191" y="13491"/>
                        <a:pt x="787" y="14467"/>
                      </a:cubicBezTo>
                      <a:cubicBezTo>
                        <a:pt x="824" y="14469"/>
                        <a:pt x="861" y="14469"/>
                        <a:pt x="898" y="14469"/>
                      </a:cubicBezTo>
                      <a:cubicBezTo>
                        <a:pt x="1159" y="14469"/>
                        <a:pt x="1419" y="14433"/>
                        <a:pt x="1680" y="14360"/>
                      </a:cubicBezTo>
                      <a:cubicBezTo>
                        <a:pt x="1965" y="14265"/>
                        <a:pt x="2192" y="14038"/>
                        <a:pt x="2275" y="13741"/>
                      </a:cubicBezTo>
                      <a:cubicBezTo>
                        <a:pt x="2358" y="13300"/>
                        <a:pt x="2001" y="12907"/>
                        <a:pt x="1727" y="12538"/>
                      </a:cubicBezTo>
                      <a:cubicBezTo>
                        <a:pt x="1168" y="11788"/>
                        <a:pt x="930" y="10836"/>
                        <a:pt x="882" y="9895"/>
                      </a:cubicBezTo>
                      <a:cubicBezTo>
                        <a:pt x="846" y="8943"/>
                        <a:pt x="989" y="8014"/>
                        <a:pt x="1144" y="7085"/>
                      </a:cubicBezTo>
                      <a:cubicBezTo>
                        <a:pt x="1358" y="5692"/>
                        <a:pt x="1596" y="4299"/>
                        <a:pt x="1799" y="2906"/>
                      </a:cubicBezTo>
                      <a:cubicBezTo>
                        <a:pt x="1846" y="2620"/>
                        <a:pt x="2489" y="13"/>
                        <a:pt x="2037" y="1"/>
                      </a:cubicBezTo>
                      <a:close/>
                    </a:path>
                  </a:pathLst>
                </a:custGeom>
                <a:solidFill>
                  <a:srgbClr val="75598F">
                    <a:alpha val="174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" name="Google Shape;497;p36"/>
                <p:cNvSpPr/>
                <p:nvPr/>
              </p:nvSpPr>
              <p:spPr>
                <a:xfrm>
                  <a:off x="-6084463" y="3136334"/>
                  <a:ext cx="212200" cy="292065"/>
                </a:xfrm>
                <a:custGeom>
                  <a:rect b="b" l="l" r="r" t="t"/>
                  <a:pathLst>
                    <a:path extrusionOk="0" h="6557" w="4764">
                      <a:moveTo>
                        <a:pt x="215" y="0"/>
                      </a:moveTo>
                      <a:cubicBezTo>
                        <a:pt x="108" y="0"/>
                        <a:pt x="24" y="84"/>
                        <a:pt x="1" y="191"/>
                      </a:cubicBezTo>
                      <a:cubicBezTo>
                        <a:pt x="12" y="274"/>
                        <a:pt x="60" y="345"/>
                        <a:pt x="120" y="405"/>
                      </a:cubicBezTo>
                      <a:cubicBezTo>
                        <a:pt x="894" y="1250"/>
                        <a:pt x="1775" y="2000"/>
                        <a:pt x="2525" y="2881"/>
                      </a:cubicBezTo>
                      <a:cubicBezTo>
                        <a:pt x="3406" y="3905"/>
                        <a:pt x="4156" y="5072"/>
                        <a:pt x="4501" y="6406"/>
                      </a:cubicBezTo>
                      <a:cubicBezTo>
                        <a:pt x="4511" y="6477"/>
                        <a:pt x="4565" y="6556"/>
                        <a:pt x="4624" y="6556"/>
                      </a:cubicBezTo>
                      <a:cubicBezTo>
                        <a:pt x="4635" y="6556"/>
                        <a:pt x="4645" y="6554"/>
                        <a:pt x="4656" y="6549"/>
                      </a:cubicBezTo>
                      <a:cubicBezTo>
                        <a:pt x="4704" y="6525"/>
                        <a:pt x="4715" y="6465"/>
                        <a:pt x="4715" y="6406"/>
                      </a:cubicBezTo>
                      <a:cubicBezTo>
                        <a:pt x="4763" y="5156"/>
                        <a:pt x="4668" y="4263"/>
                        <a:pt x="3870" y="3227"/>
                      </a:cubicBezTo>
                      <a:cubicBezTo>
                        <a:pt x="2929" y="2012"/>
                        <a:pt x="1929" y="726"/>
                        <a:pt x="513" y="72"/>
                      </a:cubicBezTo>
                      <a:cubicBezTo>
                        <a:pt x="417" y="24"/>
                        <a:pt x="322" y="0"/>
                        <a:pt x="215" y="0"/>
                      </a:cubicBezTo>
                      <a:close/>
                    </a:path>
                  </a:pathLst>
                </a:custGeom>
                <a:solidFill>
                  <a:srgbClr val="75598F">
                    <a:alpha val="174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" name="Google Shape;498;p36"/>
                <p:cNvSpPr/>
                <p:nvPr/>
              </p:nvSpPr>
              <p:spPr>
                <a:xfrm>
                  <a:off x="-6366061" y="3132236"/>
                  <a:ext cx="101334" cy="96390"/>
                </a:xfrm>
                <a:custGeom>
                  <a:rect b="b" l="l" r="r" t="t"/>
                  <a:pathLst>
                    <a:path extrusionOk="0" h="2164" w="2275">
                      <a:moveTo>
                        <a:pt x="1985" y="1"/>
                      </a:moveTo>
                      <a:cubicBezTo>
                        <a:pt x="1632" y="1"/>
                        <a:pt x="996" y="482"/>
                        <a:pt x="846" y="604"/>
                      </a:cubicBezTo>
                      <a:cubicBezTo>
                        <a:pt x="465" y="926"/>
                        <a:pt x="179" y="1354"/>
                        <a:pt x="36" y="1842"/>
                      </a:cubicBezTo>
                      <a:cubicBezTo>
                        <a:pt x="12" y="1914"/>
                        <a:pt x="0" y="1985"/>
                        <a:pt x="24" y="2045"/>
                      </a:cubicBezTo>
                      <a:cubicBezTo>
                        <a:pt x="36" y="2116"/>
                        <a:pt x="96" y="2164"/>
                        <a:pt x="167" y="2164"/>
                      </a:cubicBezTo>
                      <a:cubicBezTo>
                        <a:pt x="215" y="2164"/>
                        <a:pt x="262" y="2140"/>
                        <a:pt x="298" y="2104"/>
                      </a:cubicBezTo>
                      <a:cubicBezTo>
                        <a:pt x="679" y="1807"/>
                        <a:pt x="1048" y="1485"/>
                        <a:pt x="1405" y="1152"/>
                      </a:cubicBezTo>
                      <a:cubicBezTo>
                        <a:pt x="1572" y="997"/>
                        <a:pt x="2274" y="390"/>
                        <a:pt x="2191" y="128"/>
                      </a:cubicBezTo>
                      <a:cubicBezTo>
                        <a:pt x="2191" y="128"/>
                        <a:pt x="2191" y="116"/>
                        <a:pt x="2191" y="116"/>
                      </a:cubicBezTo>
                      <a:cubicBezTo>
                        <a:pt x="2151" y="34"/>
                        <a:pt x="2078" y="1"/>
                        <a:pt x="1985" y="1"/>
                      </a:cubicBezTo>
                      <a:close/>
                    </a:path>
                  </a:pathLst>
                </a:custGeom>
                <a:solidFill>
                  <a:srgbClr val="FFF8E5">
                    <a:alpha val="584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p36"/>
                <p:cNvSpPr/>
                <p:nvPr/>
              </p:nvSpPr>
              <p:spPr>
                <a:xfrm>
                  <a:off x="-6101434" y="3133261"/>
                  <a:ext cx="85789" cy="52115"/>
                </a:xfrm>
                <a:custGeom>
                  <a:rect b="b" l="l" r="r" t="t"/>
                  <a:pathLst>
                    <a:path extrusionOk="0" h="1170" w="1926">
                      <a:moveTo>
                        <a:pt x="761" y="1"/>
                      </a:moveTo>
                      <a:cubicBezTo>
                        <a:pt x="656" y="1"/>
                        <a:pt x="556" y="30"/>
                        <a:pt x="477" y="105"/>
                      </a:cubicBezTo>
                      <a:cubicBezTo>
                        <a:pt x="1" y="545"/>
                        <a:pt x="1334" y="1057"/>
                        <a:pt x="1608" y="1165"/>
                      </a:cubicBezTo>
                      <a:cubicBezTo>
                        <a:pt x="1615" y="1168"/>
                        <a:pt x="1627" y="1170"/>
                        <a:pt x="1643" y="1170"/>
                      </a:cubicBezTo>
                      <a:cubicBezTo>
                        <a:pt x="1731" y="1170"/>
                        <a:pt x="1926" y="1116"/>
                        <a:pt x="1906" y="1046"/>
                      </a:cubicBezTo>
                      <a:cubicBezTo>
                        <a:pt x="1786" y="688"/>
                        <a:pt x="1560" y="391"/>
                        <a:pt x="1251" y="176"/>
                      </a:cubicBezTo>
                      <a:cubicBezTo>
                        <a:pt x="1131" y="86"/>
                        <a:pt x="939" y="1"/>
                        <a:pt x="761" y="1"/>
                      </a:cubicBezTo>
                      <a:close/>
                    </a:path>
                  </a:pathLst>
                </a:custGeom>
                <a:solidFill>
                  <a:srgbClr val="FFF8E5">
                    <a:alpha val="584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" name="Google Shape;500;p36"/>
                <p:cNvSpPr/>
                <p:nvPr/>
              </p:nvSpPr>
              <p:spPr>
                <a:xfrm>
                  <a:off x="-6458887" y="4004245"/>
                  <a:ext cx="55723" cy="118171"/>
                </a:xfrm>
                <a:custGeom>
                  <a:rect b="b" l="l" r="r" t="t"/>
                  <a:pathLst>
                    <a:path extrusionOk="0" h="2653" w="1251">
                      <a:moveTo>
                        <a:pt x="1084" y="0"/>
                      </a:moveTo>
                      <a:cubicBezTo>
                        <a:pt x="1004" y="0"/>
                        <a:pt x="852" y="74"/>
                        <a:pt x="834" y="101"/>
                      </a:cubicBezTo>
                      <a:cubicBezTo>
                        <a:pt x="584" y="518"/>
                        <a:pt x="406" y="970"/>
                        <a:pt x="275" y="1446"/>
                      </a:cubicBezTo>
                      <a:cubicBezTo>
                        <a:pt x="179" y="1804"/>
                        <a:pt x="1" y="2280"/>
                        <a:pt x="120" y="2637"/>
                      </a:cubicBezTo>
                      <a:cubicBezTo>
                        <a:pt x="123" y="2648"/>
                        <a:pt x="132" y="2653"/>
                        <a:pt x="146" y="2653"/>
                      </a:cubicBezTo>
                      <a:cubicBezTo>
                        <a:pt x="188" y="2653"/>
                        <a:pt x="266" y="2607"/>
                        <a:pt x="275" y="2589"/>
                      </a:cubicBezTo>
                      <a:cubicBezTo>
                        <a:pt x="810" y="1958"/>
                        <a:pt x="1251" y="875"/>
                        <a:pt x="1132" y="29"/>
                      </a:cubicBezTo>
                      <a:cubicBezTo>
                        <a:pt x="1129" y="9"/>
                        <a:pt x="1110" y="0"/>
                        <a:pt x="1084" y="0"/>
                      </a:cubicBezTo>
                      <a:close/>
                    </a:path>
                  </a:pathLst>
                </a:custGeom>
                <a:solidFill>
                  <a:srgbClr val="FFF8E5">
                    <a:alpha val="584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" name="Google Shape;501;p36"/>
                <p:cNvSpPr/>
                <p:nvPr/>
              </p:nvSpPr>
              <p:spPr>
                <a:xfrm>
                  <a:off x="-5925224" y="4069321"/>
                  <a:ext cx="26414" cy="38574"/>
                </a:xfrm>
                <a:custGeom>
                  <a:rect b="b" l="l" r="r" t="t"/>
                  <a:pathLst>
                    <a:path extrusionOk="0" h="866" w="593">
                      <a:moveTo>
                        <a:pt x="217" y="1"/>
                      </a:moveTo>
                      <a:cubicBezTo>
                        <a:pt x="136" y="1"/>
                        <a:pt x="0" y="62"/>
                        <a:pt x="9" y="116"/>
                      </a:cubicBezTo>
                      <a:cubicBezTo>
                        <a:pt x="21" y="259"/>
                        <a:pt x="57" y="402"/>
                        <a:pt x="116" y="545"/>
                      </a:cubicBezTo>
                      <a:cubicBezTo>
                        <a:pt x="176" y="676"/>
                        <a:pt x="271" y="783"/>
                        <a:pt x="390" y="854"/>
                      </a:cubicBezTo>
                      <a:cubicBezTo>
                        <a:pt x="400" y="862"/>
                        <a:pt x="415" y="865"/>
                        <a:pt x="432" y="865"/>
                      </a:cubicBezTo>
                      <a:cubicBezTo>
                        <a:pt x="496" y="865"/>
                        <a:pt x="593" y="818"/>
                        <a:pt x="593" y="771"/>
                      </a:cubicBezTo>
                      <a:cubicBezTo>
                        <a:pt x="593" y="473"/>
                        <a:pt x="426" y="259"/>
                        <a:pt x="271" y="21"/>
                      </a:cubicBezTo>
                      <a:cubicBezTo>
                        <a:pt x="263" y="7"/>
                        <a:pt x="243" y="1"/>
                        <a:pt x="217" y="1"/>
                      </a:cubicBezTo>
                      <a:close/>
                    </a:path>
                  </a:pathLst>
                </a:custGeom>
                <a:solidFill>
                  <a:srgbClr val="FFEED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" name="Google Shape;502;p36"/>
                <p:cNvSpPr/>
                <p:nvPr/>
              </p:nvSpPr>
              <p:spPr>
                <a:xfrm>
                  <a:off x="-6501826" y="3291698"/>
                  <a:ext cx="119374" cy="197501"/>
                </a:xfrm>
                <a:custGeom>
                  <a:rect b="b" l="l" r="r" t="t"/>
                  <a:pathLst>
                    <a:path extrusionOk="0" h="4434" w="2680">
                      <a:moveTo>
                        <a:pt x="2029" y="0"/>
                      </a:moveTo>
                      <a:cubicBezTo>
                        <a:pt x="2020" y="0"/>
                        <a:pt x="2010" y="1"/>
                        <a:pt x="2001" y="1"/>
                      </a:cubicBezTo>
                      <a:cubicBezTo>
                        <a:pt x="1834" y="1"/>
                        <a:pt x="1667" y="60"/>
                        <a:pt x="1536" y="167"/>
                      </a:cubicBezTo>
                      <a:cubicBezTo>
                        <a:pt x="346" y="1096"/>
                        <a:pt x="0" y="3227"/>
                        <a:pt x="1048" y="4394"/>
                      </a:cubicBezTo>
                      <a:cubicBezTo>
                        <a:pt x="1073" y="4422"/>
                        <a:pt x="1116" y="4434"/>
                        <a:pt x="1169" y="4434"/>
                      </a:cubicBezTo>
                      <a:cubicBezTo>
                        <a:pt x="1365" y="4434"/>
                        <a:pt x="1697" y="4271"/>
                        <a:pt x="1762" y="4168"/>
                      </a:cubicBezTo>
                      <a:cubicBezTo>
                        <a:pt x="2393" y="3144"/>
                        <a:pt x="2679" y="1941"/>
                        <a:pt x="2584" y="739"/>
                      </a:cubicBezTo>
                      <a:cubicBezTo>
                        <a:pt x="2561" y="318"/>
                        <a:pt x="2537" y="0"/>
                        <a:pt x="2029" y="0"/>
                      </a:cubicBezTo>
                      <a:close/>
                    </a:path>
                  </a:pathLst>
                </a:custGeom>
                <a:solidFill>
                  <a:srgbClr val="FFF8E5">
                    <a:alpha val="584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" name="Google Shape;503;p36"/>
                <p:cNvSpPr/>
                <p:nvPr/>
              </p:nvSpPr>
              <p:spPr>
                <a:xfrm>
                  <a:off x="-6280138" y="3027561"/>
                  <a:ext cx="207924" cy="79642"/>
                </a:xfrm>
                <a:custGeom>
                  <a:rect b="b" l="l" r="r" t="t"/>
                  <a:pathLst>
                    <a:path extrusionOk="0" h="1788" w="4668">
                      <a:moveTo>
                        <a:pt x="2248" y="1"/>
                      </a:moveTo>
                      <a:cubicBezTo>
                        <a:pt x="1860" y="1"/>
                        <a:pt x="1472" y="21"/>
                        <a:pt x="1084" y="61"/>
                      </a:cubicBezTo>
                      <a:cubicBezTo>
                        <a:pt x="834" y="73"/>
                        <a:pt x="584" y="144"/>
                        <a:pt x="369" y="263"/>
                      </a:cubicBezTo>
                      <a:cubicBezTo>
                        <a:pt x="155" y="430"/>
                        <a:pt x="12" y="680"/>
                        <a:pt x="12" y="966"/>
                      </a:cubicBezTo>
                      <a:cubicBezTo>
                        <a:pt x="0" y="1109"/>
                        <a:pt x="12" y="1252"/>
                        <a:pt x="48" y="1394"/>
                      </a:cubicBezTo>
                      <a:cubicBezTo>
                        <a:pt x="48" y="1430"/>
                        <a:pt x="107" y="1787"/>
                        <a:pt x="107" y="1787"/>
                      </a:cubicBezTo>
                      <a:cubicBezTo>
                        <a:pt x="645" y="1394"/>
                        <a:pt x="1300" y="1190"/>
                        <a:pt x="1962" y="1190"/>
                      </a:cubicBezTo>
                      <a:cubicBezTo>
                        <a:pt x="2062" y="1190"/>
                        <a:pt x="2162" y="1195"/>
                        <a:pt x="2262" y="1204"/>
                      </a:cubicBezTo>
                      <a:cubicBezTo>
                        <a:pt x="2679" y="1240"/>
                        <a:pt x="3084" y="1299"/>
                        <a:pt x="3489" y="1394"/>
                      </a:cubicBezTo>
                      <a:cubicBezTo>
                        <a:pt x="3691" y="1442"/>
                        <a:pt x="3893" y="1490"/>
                        <a:pt x="4108" y="1561"/>
                      </a:cubicBezTo>
                      <a:cubicBezTo>
                        <a:pt x="4267" y="1607"/>
                        <a:pt x="4469" y="1717"/>
                        <a:pt x="4642" y="1717"/>
                      </a:cubicBezTo>
                      <a:cubicBezTo>
                        <a:pt x="4650" y="1717"/>
                        <a:pt x="4659" y="1716"/>
                        <a:pt x="4667" y="1716"/>
                      </a:cubicBezTo>
                      <a:cubicBezTo>
                        <a:pt x="4608" y="1299"/>
                        <a:pt x="4548" y="894"/>
                        <a:pt x="4501" y="478"/>
                      </a:cubicBezTo>
                      <a:cubicBezTo>
                        <a:pt x="4489" y="406"/>
                        <a:pt x="4465" y="335"/>
                        <a:pt x="4429" y="275"/>
                      </a:cubicBezTo>
                      <a:cubicBezTo>
                        <a:pt x="4358" y="204"/>
                        <a:pt x="4274" y="168"/>
                        <a:pt x="4179" y="168"/>
                      </a:cubicBezTo>
                      <a:cubicBezTo>
                        <a:pt x="3539" y="56"/>
                        <a:pt x="2895" y="1"/>
                        <a:pt x="22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" name="Google Shape;504;p36"/>
                <p:cNvSpPr/>
                <p:nvPr/>
              </p:nvSpPr>
              <p:spPr>
                <a:xfrm>
                  <a:off x="-6313545" y="3001103"/>
                  <a:ext cx="282177" cy="71624"/>
                </a:xfrm>
                <a:custGeom>
                  <a:rect b="b" l="l" r="r" t="t"/>
                  <a:pathLst>
                    <a:path extrusionOk="0" h="1608" w="6335">
                      <a:moveTo>
                        <a:pt x="369" y="0"/>
                      </a:moveTo>
                      <a:cubicBezTo>
                        <a:pt x="0" y="0"/>
                        <a:pt x="0" y="1393"/>
                        <a:pt x="369" y="1393"/>
                      </a:cubicBezTo>
                      <a:cubicBezTo>
                        <a:pt x="1292" y="1536"/>
                        <a:pt x="2227" y="1607"/>
                        <a:pt x="3163" y="1607"/>
                      </a:cubicBezTo>
                      <a:cubicBezTo>
                        <a:pt x="4099" y="1607"/>
                        <a:pt x="5036" y="1536"/>
                        <a:pt x="5965" y="1393"/>
                      </a:cubicBezTo>
                      <a:cubicBezTo>
                        <a:pt x="6334" y="1393"/>
                        <a:pt x="6322" y="0"/>
                        <a:pt x="596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" name="Google Shape;505;p36"/>
                <p:cNvSpPr/>
                <p:nvPr/>
              </p:nvSpPr>
              <p:spPr>
                <a:xfrm>
                  <a:off x="-6453587" y="3359314"/>
                  <a:ext cx="537806" cy="519276"/>
                </a:xfrm>
                <a:custGeom>
                  <a:rect b="b" l="l" r="r" t="t"/>
                  <a:pathLst>
                    <a:path extrusionOk="0" h="11658" w="12074">
                      <a:moveTo>
                        <a:pt x="6497" y="1"/>
                      </a:moveTo>
                      <a:cubicBezTo>
                        <a:pt x="5708" y="1"/>
                        <a:pt x="4880" y="202"/>
                        <a:pt x="4049" y="650"/>
                      </a:cubicBezTo>
                      <a:cubicBezTo>
                        <a:pt x="3608" y="876"/>
                        <a:pt x="3204" y="1185"/>
                        <a:pt x="2846" y="1531"/>
                      </a:cubicBezTo>
                      <a:cubicBezTo>
                        <a:pt x="203" y="4174"/>
                        <a:pt x="1" y="8674"/>
                        <a:pt x="3466" y="10806"/>
                      </a:cubicBezTo>
                      <a:cubicBezTo>
                        <a:pt x="4395" y="11374"/>
                        <a:pt x="5466" y="11657"/>
                        <a:pt x="6525" y="11657"/>
                      </a:cubicBezTo>
                      <a:cubicBezTo>
                        <a:pt x="8259" y="11657"/>
                        <a:pt x="9959" y="10897"/>
                        <a:pt x="10943" y="9389"/>
                      </a:cubicBezTo>
                      <a:cubicBezTo>
                        <a:pt x="11895" y="7912"/>
                        <a:pt x="12074" y="6043"/>
                        <a:pt x="11621" y="4364"/>
                      </a:cubicBezTo>
                      <a:cubicBezTo>
                        <a:pt x="10975" y="1895"/>
                        <a:pt x="8919" y="1"/>
                        <a:pt x="649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" name="Google Shape;506;p36"/>
                <p:cNvSpPr/>
                <p:nvPr/>
              </p:nvSpPr>
              <p:spPr>
                <a:xfrm>
                  <a:off x="-6402140" y="3379759"/>
                  <a:ext cx="466226" cy="477896"/>
                </a:xfrm>
                <a:custGeom>
                  <a:rect b="b" l="l" r="r" t="t"/>
                  <a:pathLst>
                    <a:path extrusionOk="0" h="10729" w="10467">
                      <a:moveTo>
                        <a:pt x="5323" y="191"/>
                      </a:moveTo>
                      <a:cubicBezTo>
                        <a:pt x="7275" y="191"/>
                        <a:pt x="9026" y="1786"/>
                        <a:pt x="9585" y="4060"/>
                      </a:cubicBezTo>
                      <a:cubicBezTo>
                        <a:pt x="9990" y="5679"/>
                        <a:pt x="9788" y="7322"/>
                        <a:pt x="9026" y="8561"/>
                      </a:cubicBezTo>
                      <a:cubicBezTo>
                        <a:pt x="8240" y="9792"/>
                        <a:pt x="6877" y="10550"/>
                        <a:pt x="5414" y="10550"/>
                      </a:cubicBezTo>
                      <a:cubicBezTo>
                        <a:pt x="5392" y="10550"/>
                        <a:pt x="5369" y="10549"/>
                        <a:pt x="5347" y="10549"/>
                      </a:cubicBezTo>
                      <a:cubicBezTo>
                        <a:pt x="2930" y="10537"/>
                        <a:pt x="906" y="8704"/>
                        <a:pt x="656" y="6299"/>
                      </a:cubicBezTo>
                      <a:cubicBezTo>
                        <a:pt x="489" y="4548"/>
                        <a:pt x="1096" y="2810"/>
                        <a:pt x="2299" y="1536"/>
                      </a:cubicBezTo>
                      <a:cubicBezTo>
                        <a:pt x="2596" y="1226"/>
                        <a:pt x="2930" y="965"/>
                        <a:pt x="3299" y="762"/>
                      </a:cubicBezTo>
                      <a:cubicBezTo>
                        <a:pt x="3918" y="393"/>
                        <a:pt x="4608" y="191"/>
                        <a:pt x="5323" y="191"/>
                      </a:cubicBezTo>
                      <a:close/>
                      <a:moveTo>
                        <a:pt x="5335" y="0"/>
                      </a:moveTo>
                      <a:cubicBezTo>
                        <a:pt x="4096" y="24"/>
                        <a:pt x="2906" y="524"/>
                        <a:pt x="2013" y="1393"/>
                      </a:cubicBezTo>
                      <a:cubicBezTo>
                        <a:pt x="679" y="2739"/>
                        <a:pt x="1" y="4584"/>
                        <a:pt x="203" y="6334"/>
                      </a:cubicBezTo>
                      <a:cubicBezTo>
                        <a:pt x="370" y="7834"/>
                        <a:pt x="1239" y="9180"/>
                        <a:pt x="2549" y="9942"/>
                      </a:cubicBezTo>
                      <a:cubicBezTo>
                        <a:pt x="3376" y="10455"/>
                        <a:pt x="4330" y="10728"/>
                        <a:pt x="5308" y="10728"/>
                      </a:cubicBezTo>
                      <a:cubicBezTo>
                        <a:pt x="5329" y="10728"/>
                        <a:pt x="5350" y="10728"/>
                        <a:pt x="5370" y="10728"/>
                      </a:cubicBezTo>
                      <a:cubicBezTo>
                        <a:pt x="7049" y="10728"/>
                        <a:pt x="8561" y="9966"/>
                        <a:pt x="9407" y="8668"/>
                      </a:cubicBezTo>
                      <a:cubicBezTo>
                        <a:pt x="10252" y="7382"/>
                        <a:pt x="10466" y="5691"/>
                        <a:pt x="10026" y="4013"/>
                      </a:cubicBezTo>
                      <a:cubicBezTo>
                        <a:pt x="9407" y="1655"/>
                        <a:pt x="7478" y="0"/>
                        <a:pt x="53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" name="Google Shape;507;p36"/>
                <p:cNvSpPr/>
                <p:nvPr/>
              </p:nvSpPr>
              <p:spPr>
                <a:xfrm>
                  <a:off x="-6278579" y="3729774"/>
                  <a:ext cx="240307" cy="68373"/>
                </a:xfrm>
                <a:custGeom>
                  <a:rect b="b" l="l" r="r" t="t"/>
                  <a:pathLst>
                    <a:path extrusionOk="0" h="1535" w="5395">
                      <a:moveTo>
                        <a:pt x="5394" y="0"/>
                      </a:moveTo>
                      <a:lnTo>
                        <a:pt x="5394" y="0"/>
                      </a:lnTo>
                      <a:cubicBezTo>
                        <a:pt x="4465" y="118"/>
                        <a:pt x="3530" y="178"/>
                        <a:pt x="2593" y="178"/>
                      </a:cubicBezTo>
                      <a:cubicBezTo>
                        <a:pt x="1729" y="178"/>
                        <a:pt x="863" y="127"/>
                        <a:pt x="1" y="24"/>
                      </a:cubicBezTo>
                      <a:lnTo>
                        <a:pt x="1" y="24"/>
                      </a:lnTo>
                      <a:cubicBezTo>
                        <a:pt x="72" y="441"/>
                        <a:pt x="84" y="858"/>
                        <a:pt x="156" y="1274"/>
                      </a:cubicBezTo>
                      <a:cubicBezTo>
                        <a:pt x="910" y="1457"/>
                        <a:pt x="1759" y="1535"/>
                        <a:pt x="2611" y="1535"/>
                      </a:cubicBezTo>
                      <a:cubicBezTo>
                        <a:pt x="3479" y="1535"/>
                        <a:pt x="4351" y="1454"/>
                        <a:pt x="5132" y="1322"/>
                      </a:cubicBezTo>
                      <a:cubicBezTo>
                        <a:pt x="5275" y="893"/>
                        <a:pt x="5359" y="453"/>
                        <a:pt x="53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8" name="Google Shape;508;p36"/>
                <p:cNvSpPr/>
                <p:nvPr/>
              </p:nvSpPr>
              <p:spPr>
                <a:xfrm>
                  <a:off x="-6318356" y="2845828"/>
                  <a:ext cx="291753" cy="161689"/>
                </a:xfrm>
                <a:custGeom>
                  <a:rect b="b" l="l" r="r" t="t"/>
                  <a:pathLst>
                    <a:path extrusionOk="0" h="3630" w="6550">
                      <a:moveTo>
                        <a:pt x="3406" y="1"/>
                      </a:moveTo>
                      <a:cubicBezTo>
                        <a:pt x="3036" y="1"/>
                        <a:pt x="2667" y="7"/>
                        <a:pt x="2299" y="21"/>
                      </a:cubicBezTo>
                      <a:cubicBezTo>
                        <a:pt x="1739" y="33"/>
                        <a:pt x="1180" y="69"/>
                        <a:pt x="620" y="105"/>
                      </a:cubicBezTo>
                      <a:lnTo>
                        <a:pt x="477" y="117"/>
                      </a:lnTo>
                      <a:cubicBezTo>
                        <a:pt x="1" y="152"/>
                        <a:pt x="299" y="3450"/>
                        <a:pt x="477" y="3450"/>
                      </a:cubicBezTo>
                      <a:lnTo>
                        <a:pt x="894" y="3498"/>
                      </a:lnTo>
                      <a:cubicBezTo>
                        <a:pt x="1049" y="3522"/>
                        <a:pt x="1203" y="3534"/>
                        <a:pt x="1346" y="3546"/>
                      </a:cubicBezTo>
                      <a:cubicBezTo>
                        <a:pt x="1656" y="3569"/>
                        <a:pt x="1965" y="3593"/>
                        <a:pt x="2263" y="3605"/>
                      </a:cubicBezTo>
                      <a:cubicBezTo>
                        <a:pt x="2607" y="3622"/>
                        <a:pt x="2951" y="3630"/>
                        <a:pt x="3294" y="3630"/>
                      </a:cubicBezTo>
                      <a:cubicBezTo>
                        <a:pt x="4187" y="3630"/>
                        <a:pt x="5077" y="3574"/>
                        <a:pt x="5954" y="3462"/>
                      </a:cubicBezTo>
                      <a:lnTo>
                        <a:pt x="6097" y="3450"/>
                      </a:lnTo>
                      <a:cubicBezTo>
                        <a:pt x="6287" y="3450"/>
                        <a:pt x="6549" y="152"/>
                        <a:pt x="6097" y="117"/>
                      </a:cubicBezTo>
                      <a:cubicBezTo>
                        <a:pt x="5203" y="41"/>
                        <a:pt x="4303" y="1"/>
                        <a:pt x="340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" name="Google Shape;509;p36"/>
                <p:cNvSpPr/>
                <p:nvPr/>
              </p:nvSpPr>
              <p:spPr>
                <a:xfrm>
                  <a:off x="-6310120" y="3001103"/>
                  <a:ext cx="282177" cy="71624"/>
                </a:xfrm>
                <a:custGeom>
                  <a:rect b="b" l="l" r="r" t="t"/>
                  <a:pathLst>
                    <a:path extrusionOk="0" h="1608" w="6335">
                      <a:moveTo>
                        <a:pt x="369" y="0"/>
                      </a:moveTo>
                      <a:cubicBezTo>
                        <a:pt x="0" y="0"/>
                        <a:pt x="0" y="1393"/>
                        <a:pt x="369" y="1393"/>
                      </a:cubicBezTo>
                      <a:cubicBezTo>
                        <a:pt x="1292" y="1536"/>
                        <a:pt x="2227" y="1607"/>
                        <a:pt x="3163" y="1607"/>
                      </a:cubicBezTo>
                      <a:cubicBezTo>
                        <a:pt x="4099" y="1607"/>
                        <a:pt x="5036" y="1536"/>
                        <a:pt x="5965" y="1393"/>
                      </a:cubicBezTo>
                      <a:cubicBezTo>
                        <a:pt x="6334" y="1393"/>
                        <a:pt x="6322" y="0"/>
                        <a:pt x="5965" y="0"/>
                      </a:cubicBezTo>
                      <a:close/>
                    </a:path>
                  </a:pathLst>
                </a:custGeom>
                <a:solidFill>
                  <a:srgbClr val="75598F">
                    <a:alpha val="174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510" name="Google Shape;510;p36"/>
              <p:cNvPicPr preferRelativeResize="0"/>
              <p:nvPr/>
            </p:nvPicPr>
            <p:blipFill rotWithShape="1">
              <a:blip r:embed="rId5">
                <a:alphaModFix amt="70000"/>
              </a:blip>
              <a:srcRect b="28037" l="35445" r="34000" t="29584"/>
              <a:stretch/>
            </p:blipFill>
            <p:spPr>
              <a:xfrm rot="1235309">
                <a:off x="6641590" y="2796116"/>
                <a:ext cx="737861" cy="5761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11" name="Google Shape;511;p36"/>
          <p:cNvSpPr txBox="1"/>
          <p:nvPr/>
        </p:nvSpPr>
        <p:spPr>
          <a:xfrm>
            <a:off x="3285625" y="2883250"/>
            <a:ext cx="144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53%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2" name="Google Shape;512;p36"/>
          <p:cNvSpPr txBox="1"/>
          <p:nvPr/>
        </p:nvSpPr>
        <p:spPr>
          <a:xfrm>
            <a:off x="3742725" y="1352300"/>
            <a:ext cx="144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%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3" name="Google Shape;513;p36"/>
          <p:cNvSpPr txBox="1"/>
          <p:nvPr/>
        </p:nvSpPr>
        <p:spPr>
          <a:xfrm>
            <a:off x="1512275" y="1844900"/>
            <a:ext cx="144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21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%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4" name="Google Shape;514;p36"/>
          <p:cNvSpPr txBox="1"/>
          <p:nvPr/>
        </p:nvSpPr>
        <p:spPr>
          <a:xfrm>
            <a:off x="2298525" y="1040575"/>
            <a:ext cx="144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%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36"/>
          <p:cNvSpPr txBox="1"/>
          <p:nvPr/>
        </p:nvSpPr>
        <p:spPr>
          <a:xfrm>
            <a:off x="2752250" y="953225"/>
            <a:ext cx="144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4%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7"/>
          <p:cNvSpPr txBox="1"/>
          <p:nvPr>
            <p:ph idx="1" type="subTitle"/>
          </p:nvPr>
        </p:nvSpPr>
        <p:spPr>
          <a:xfrm>
            <a:off x="125475" y="1079850"/>
            <a:ext cx="7474200" cy="29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Already established cleaning brands: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on  80% - 90% water 20% - 10%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offer concentrated bottles of a cleaning supply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 harsh chemicals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price (price range: 6BGN - 10BGN)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1" name="Google Shape;521;p37"/>
          <p:cNvSpPr txBox="1"/>
          <p:nvPr>
            <p:ph type="title"/>
          </p:nvPr>
        </p:nvSpPr>
        <p:spPr>
          <a:xfrm>
            <a:off x="357450" y="456575"/>
            <a:ext cx="8429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Times New Roman"/>
                <a:ea typeface="Times New Roman"/>
                <a:cs typeface="Times New Roman"/>
                <a:sym typeface="Times New Roman"/>
              </a:rPr>
              <a:t>Current Solutions From The Competitors:</a:t>
            </a:r>
            <a:endParaRPr b="1" sz="3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2" name="Google Shape;522;p37"/>
          <p:cNvSpPr txBox="1"/>
          <p:nvPr/>
        </p:nvSpPr>
        <p:spPr>
          <a:xfrm>
            <a:off x="398575" y="3488200"/>
            <a:ext cx="55701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Emerging pill-based chemicals on the Bulgarian market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hey are foreign brands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mechanism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sustainable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3" name="Google Shape;5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664" y="3153974"/>
            <a:ext cx="2029636" cy="183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6764" y="1256575"/>
            <a:ext cx="2453451" cy="15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8"/>
          <p:cNvSpPr txBox="1"/>
          <p:nvPr/>
        </p:nvSpPr>
        <p:spPr>
          <a:xfrm>
            <a:off x="1602625" y="147325"/>
            <a:ext cx="6069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are we better?</a:t>
            </a:r>
            <a:endParaRPr b="1" sz="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0" name="Google Shape;5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150" y="1564100"/>
            <a:ext cx="1881074" cy="14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8"/>
          <p:cNvSpPr txBox="1"/>
          <p:nvPr/>
        </p:nvSpPr>
        <p:spPr>
          <a:xfrm>
            <a:off x="4369988" y="1143850"/>
            <a:ext cx="156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Floor tablets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2" name="Google Shape;532;p38"/>
          <p:cNvSpPr txBox="1"/>
          <p:nvPr/>
        </p:nvSpPr>
        <p:spPr>
          <a:xfrm>
            <a:off x="6579925" y="11438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Bathroom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tablets</a:t>
            </a:r>
            <a:endParaRPr/>
          </a:p>
        </p:txBody>
      </p:sp>
      <p:pic>
        <p:nvPicPr>
          <p:cNvPr id="533" name="Google Shape;5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6025" y="1533975"/>
            <a:ext cx="1881074" cy="14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1576" y="3526463"/>
            <a:ext cx="1502210" cy="1432324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8"/>
          <p:cNvSpPr txBox="1"/>
          <p:nvPr/>
        </p:nvSpPr>
        <p:spPr>
          <a:xfrm>
            <a:off x="3942075" y="30338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Multi-purpose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tablets</a:t>
            </a:r>
            <a:endParaRPr/>
          </a:p>
        </p:txBody>
      </p:sp>
      <p:pic>
        <p:nvPicPr>
          <p:cNvPr id="536" name="Google Shape;53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1363" y="3569600"/>
            <a:ext cx="1310401" cy="13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8"/>
          <p:cNvSpPr txBox="1"/>
          <p:nvPr/>
        </p:nvSpPr>
        <p:spPr>
          <a:xfrm>
            <a:off x="6579925" y="3033875"/>
            <a:ext cx="270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Mirror and glass 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tablets</a:t>
            </a:r>
            <a:endParaRPr/>
          </a:p>
        </p:txBody>
      </p:sp>
      <p:sp>
        <p:nvSpPr>
          <p:cNvPr id="538" name="Google Shape;538;p38"/>
          <p:cNvSpPr txBox="1"/>
          <p:nvPr/>
        </p:nvSpPr>
        <p:spPr>
          <a:xfrm>
            <a:off x="1129700" y="1041375"/>
            <a:ext cx="131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bottle</a:t>
            </a:r>
            <a:endParaRPr/>
          </a:p>
        </p:txBody>
      </p:sp>
      <p:pic>
        <p:nvPicPr>
          <p:cNvPr id="539" name="Google Shape;539;p38" title="InShot_20220327_135816644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686375"/>
            <a:ext cx="3637276" cy="2727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9"/>
          <p:cNvSpPr txBox="1"/>
          <p:nvPr/>
        </p:nvSpPr>
        <p:spPr>
          <a:xfrm>
            <a:off x="1599475" y="188200"/>
            <a:ext cx="7232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</a:t>
            </a:r>
            <a:endParaRPr/>
          </a:p>
        </p:txBody>
      </p:sp>
      <p:sp>
        <p:nvSpPr>
          <p:cNvPr id="545" name="Google Shape;545;p39"/>
          <p:cNvSpPr txBox="1"/>
          <p:nvPr/>
        </p:nvSpPr>
        <p:spPr>
          <a:xfrm>
            <a:off x="1411350" y="1809100"/>
            <a:ext cx="3000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saving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Practical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Efficiency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Variety of smells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Reusable packaging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Sustainable</a:t>
            </a:r>
            <a:endParaRPr/>
          </a:p>
        </p:txBody>
      </p:sp>
      <p:pic>
        <p:nvPicPr>
          <p:cNvPr id="546" name="Google Shape;5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450" y="1568413"/>
            <a:ext cx="2743974" cy="274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0"/>
          <p:cNvSpPr/>
          <p:nvPr/>
        </p:nvSpPr>
        <p:spPr>
          <a:xfrm>
            <a:off x="715100" y="3510775"/>
            <a:ext cx="2544900" cy="884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457200" rotWithShape="0" algn="bl" dir="3840000" dist="8572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2" name="Google Shape;552;p40"/>
          <p:cNvSpPr/>
          <p:nvPr/>
        </p:nvSpPr>
        <p:spPr>
          <a:xfrm>
            <a:off x="715100" y="1353375"/>
            <a:ext cx="2544900" cy="884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457200" rotWithShape="0" algn="bl" dir="3840000" dist="8572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53" name="Google Shape;553;p40"/>
          <p:cNvGrpSpPr/>
          <p:nvPr/>
        </p:nvGrpSpPr>
        <p:grpSpPr>
          <a:xfrm rot="694144">
            <a:off x="7411487" y="2560320"/>
            <a:ext cx="878483" cy="2046354"/>
            <a:chOff x="-1851968" y="1895558"/>
            <a:chExt cx="1205879" cy="2510300"/>
          </a:xfrm>
        </p:grpSpPr>
        <p:sp>
          <p:nvSpPr>
            <p:cNvPr id="554" name="Google Shape;554;p40"/>
            <p:cNvSpPr/>
            <p:nvPr/>
          </p:nvSpPr>
          <p:spPr>
            <a:xfrm>
              <a:off x="-1849495" y="2570944"/>
              <a:ext cx="1203406" cy="1834914"/>
            </a:xfrm>
            <a:custGeom>
              <a:rect b="b" l="l" r="r" t="t"/>
              <a:pathLst>
                <a:path extrusionOk="0" h="34876" w="22873">
                  <a:moveTo>
                    <a:pt x="8657" y="0"/>
                  </a:moveTo>
                  <a:cubicBezTo>
                    <a:pt x="8716" y="536"/>
                    <a:pt x="8740" y="1060"/>
                    <a:pt x="8752" y="1596"/>
                  </a:cubicBezTo>
                  <a:cubicBezTo>
                    <a:pt x="8764" y="3084"/>
                    <a:pt x="8668" y="4679"/>
                    <a:pt x="8633" y="5036"/>
                  </a:cubicBezTo>
                  <a:cubicBezTo>
                    <a:pt x="8335" y="8573"/>
                    <a:pt x="7442" y="12061"/>
                    <a:pt x="5751" y="15192"/>
                  </a:cubicBezTo>
                  <a:cubicBezTo>
                    <a:pt x="4918" y="16752"/>
                    <a:pt x="3823" y="18169"/>
                    <a:pt x="3013" y="19753"/>
                  </a:cubicBezTo>
                  <a:cubicBezTo>
                    <a:pt x="1679" y="22348"/>
                    <a:pt x="1" y="25956"/>
                    <a:pt x="858" y="28956"/>
                  </a:cubicBezTo>
                  <a:cubicBezTo>
                    <a:pt x="1525" y="31266"/>
                    <a:pt x="2727" y="32695"/>
                    <a:pt x="3537" y="33433"/>
                  </a:cubicBezTo>
                  <a:cubicBezTo>
                    <a:pt x="3989" y="33850"/>
                    <a:pt x="4561" y="34135"/>
                    <a:pt x="5168" y="34254"/>
                  </a:cubicBezTo>
                  <a:cubicBezTo>
                    <a:pt x="7399" y="34667"/>
                    <a:pt x="9600" y="34875"/>
                    <a:pt x="11771" y="34875"/>
                  </a:cubicBezTo>
                  <a:cubicBezTo>
                    <a:pt x="13863" y="34875"/>
                    <a:pt x="15928" y="34682"/>
                    <a:pt x="17967" y="34290"/>
                  </a:cubicBezTo>
                  <a:cubicBezTo>
                    <a:pt x="18598" y="34159"/>
                    <a:pt x="19170" y="33861"/>
                    <a:pt x="19634" y="33409"/>
                  </a:cubicBezTo>
                  <a:cubicBezTo>
                    <a:pt x="21468" y="31635"/>
                    <a:pt x="22873" y="29659"/>
                    <a:pt x="22730" y="27003"/>
                  </a:cubicBezTo>
                  <a:cubicBezTo>
                    <a:pt x="22575" y="23955"/>
                    <a:pt x="21206" y="21110"/>
                    <a:pt x="19741" y="18467"/>
                  </a:cubicBezTo>
                  <a:cubicBezTo>
                    <a:pt x="18277" y="15824"/>
                    <a:pt x="16884" y="13121"/>
                    <a:pt x="16038" y="10204"/>
                  </a:cubicBezTo>
                  <a:cubicBezTo>
                    <a:pt x="15538" y="8513"/>
                    <a:pt x="15181" y="6775"/>
                    <a:pt x="14955" y="5025"/>
                  </a:cubicBezTo>
                  <a:cubicBezTo>
                    <a:pt x="14931" y="4846"/>
                    <a:pt x="14848" y="3870"/>
                    <a:pt x="14788" y="2834"/>
                  </a:cubicBezTo>
                  <a:cubicBezTo>
                    <a:pt x="14729" y="1941"/>
                    <a:pt x="14681" y="988"/>
                    <a:pt x="14693" y="453"/>
                  </a:cubicBezTo>
                  <a:cubicBezTo>
                    <a:pt x="14693" y="179"/>
                    <a:pt x="14705" y="0"/>
                    <a:pt x="147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0"/>
            <p:cNvSpPr/>
            <p:nvPr/>
          </p:nvSpPr>
          <p:spPr>
            <a:xfrm>
              <a:off x="-1394082" y="2570944"/>
              <a:ext cx="322672" cy="157890"/>
            </a:xfrm>
            <a:custGeom>
              <a:rect b="b" l="l" r="r" t="t"/>
              <a:pathLst>
                <a:path extrusionOk="0" h="3001" w="6133">
                  <a:moveTo>
                    <a:pt x="1" y="0"/>
                  </a:moveTo>
                  <a:cubicBezTo>
                    <a:pt x="60" y="536"/>
                    <a:pt x="96" y="1060"/>
                    <a:pt x="96" y="1596"/>
                  </a:cubicBezTo>
                  <a:cubicBezTo>
                    <a:pt x="203" y="1512"/>
                    <a:pt x="251" y="1369"/>
                    <a:pt x="334" y="1250"/>
                  </a:cubicBezTo>
                  <a:cubicBezTo>
                    <a:pt x="591" y="924"/>
                    <a:pt x="1013" y="836"/>
                    <a:pt x="1414" y="836"/>
                  </a:cubicBezTo>
                  <a:cubicBezTo>
                    <a:pt x="1496" y="836"/>
                    <a:pt x="1577" y="839"/>
                    <a:pt x="1655" y="845"/>
                  </a:cubicBezTo>
                  <a:cubicBezTo>
                    <a:pt x="3370" y="965"/>
                    <a:pt x="4954" y="1738"/>
                    <a:pt x="6108" y="3001"/>
                  </a:cubicBezTo>
                  <a:cubicBezTo>
                    <a:pt x="6120" y="2953"/>
                    <a:pt x="6120" y="2893"/>
                    <a:pt x="6132" y="2834"/>
                  </a:cubicBezTo>
                  <a:cubicBezTo>
                    <a:pt x="6085" y="1941"/>
                    <a:pt x="6025" y="1000"/>
                    <a:pt x="6037" y="453"/>
                  </a:cubicBezTo>
                  <a:cubicBezTo>
                    <a:pt x="5977" y="298"/>
                    <a:pt x="5906" y="143"/>
                    <a:pt x="58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-1433541" y="2484360"/>
              <a:ext cx="401591" cy="97123"/>
            </a:xfrm>
            <a:custGeom>
              <a:rect b="b" l="l" r="r" t="t"/>
              <a:pathLst>
                <a:path extrusionOk="0" h="1846" w="7633">
                  <a:moveTo>
                    <a:pt x="7180" y="1536"/>
                  </a:moveTo>
                  <a:cubicBezTo>
                    <a:pt x="4942" y="1846"/>
                    <a:pt x="2679" y="1846"/>
                    <a:pt x="441" y="1536"/>
                  </a:cubicBezTo>
                  <a:cubicBezTo>
                    <a:pt x="0" y="1536"/>
                    <a:pt x="0" y="0"/>
                    <a:pt x="441" y="0"/>
                  </a:cubicBezTo>
                  <a:lnTo>
                    <a:pt x="7180" y="0"/>
                  </a:lnTo>
                  <a:cubicBezTo>
                    <a:pt x="7609" y="0"/>
                    <a:pt x="7632" y="1536"/>
                    <a:pt x="7180" y="15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-1764316" y="2645128"/>
              <a:ext cx="447311" cy="1693912"/>
            </a:xfrm>
            <a:custGeom>
              <a:rect b="b" l="l" r="r" t="t"/>
              <a:pathLst>
                <a:path extrusionOk="0" h="32196" w="8502">
                  <a:moveTo>
                    <a:pt x="8189" y="1"/>
                  </a:moveTo>
                  <a:cubicBezTo>
                    <a:pt x="8033" y="1"/>
                    <a:pt x="7888" y="438"/>
                    <a:pt x="7871" y="638"/>
                  </a:cubicBezTo>
                  <a:cubicBezTo>
                    <a:pt x="7835" y="1257"/>
                    <a:pt x="7800" y="1864"/>
                    <a:pt x="7752" y="2472"/>
                  </a:cubicBezTo>
                  <a:cubicBezTo>
                    <a:pt x="7657" y="3662"/>
                    <a:pt x="7526" y="4853"/>
                    <a:pt x="7347" y="6032"/>
                  </a:cubicBezTo>
                  <a:cubicBezTo>
                    <a:pt x="7014" y="8222"/>
                    <a:pt x="6430" y="10365"/>
                    <a:pt x="5597" y="12425"/>
                  </a:cubicBezTo>
                  <a:cubicBezTo>
                    <a:pt x="3918" y="16521"/>
                    <a:pt x="811" y="19700"/>
                    <a:pt x="227" y="24260"/>
                  </a:cubicBezTo>
                  <a:cubicBezTo>
                    <a:pt x="1" y="26058"/>
                    <a:pt x="501" y="27975"/>
                    <a:pt x="1453" y="29511"/>
                  </a:cubicBezTo>
                  <a:cubicBezTo>
                    <a:pt x="2204" y="30737"/>
                    <a:pt x="3382" y="31511"/>
                    <a:pt x="4728" y="31975"/>
                  </a:cubicBezTo>
                  <a:cubicBezTo>
                    <a:pt x="5072" y="32091"/>
                    <a:pt x="5500" y="32195"/>
                    <a:pt x="5879" y="32195"/>
                  </a:cubicBezTo>
                  <a:cubicBezTo>
                    <a:pt x="6471" y="32195"/>
                    <a:pt x="6944" y="31943"/>
                    <a:pt x="6799" y="31094"/>
                  </a:cubicBezTo>
                  <a:cubicBezTo>
                    <a:pt x="6526" y="29523"/>
                    <a:pt x="6121" y="27987"/>
                    <a:pt x="5847" y="26427"/>
                  </a:cubicBezTo>
                  <a:cubicBezTo>
                    <a:pt x="5418" y="24069"/>
                    <a:pt x="5156" y="21664"/>
                    <a:pt x="5418" y="19283"/>
                  </a:cubicBezTo>
                  <a:cubicBezTo>
                    <a:pt x="5537" y="18259"/>
                    <a:pt x="5740" y="17259"/>
                    <a:pt x="6002" y="16271"/>
                  </a:cubicBezTo>
                  <a:cubicBezTo>
                    <a:pt x="6395" y="14771"/>
                    <a:pt x="6978" y="13330"/>
                    <a:pt x="7347" y="11806"/>
                  </a:cubicBezTo>
                  <a:cubicBezTo>
                    <a:pt x="7978" y="9199"/>
                    <a:pt x="8335" y="6520"/>
                    <a:pt x="8407" y="3829"/>
                  </a:cubicBezTo>
                  <a:cubicBezTo>
                    <a:pt x="8419" y="3293"/>
                    <a:pt x="8502" y="2674"/>
                    <a:pt x="8502" y="2138"/>
                  </a:cubicBezTo>
                  <a:cubicBezTo>
                    <a:pt x="8502" y="1674"/>
                    <a:pt x="8478" y="507"/>
                    <a:pt x="8359" y="209"/>
                  </a:cubicBezTo>
                  <a:cubicBezTo>
                    <a:pt x="8305" y="59"/>
                    <a:pt x="8246" y="1"/>
                    <a:pt x="8189" y="1"/>
                  </a:cubicBezTo>
                  <a:close/>
                </a:path>
              </a:pathLst>
            </a:custGeom>
            <a:solidFill>
              <a:srgbClr val="553475">
                <a:alpha val="4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0"/>
            <p:cNvSpPr/>
            <p:nvPr/>
          </p:nvSpPr>
          <p:spPr>
            <a:xfrm>
              <a:off x="-1103397" y="2845897"/>
              <a:ext cx="405958" cy="1470730"/>
            </a:xfrm>
            <a:custGeom>
              <a:rect b="b" l="l" r="r" t="t"/>
              <a:pathLst>
                <a:path extrusionOk="0" h="27954" w="7716">
                  <a:moveTo>
                    <a:pt x="12" y="1"/>
                  </a:moveTo>
                  <a:lnTo>
                    <a:pt x="12" y="1"/>
                  </a:lnTo>
                  <a:cubicBezTo>
                    <a:pt x="95" y="72"/>
                    <a:pt x="0" y="823"/>
                    <a:pt x="0" y="953"/>
                  </a:cubicBezTo>
                  <a:cubicBezTo>
                    <a:pt x="0" y="1334"/>
                    <a:pt x="12" y="1715"/>
                    <a:pt x="36" y="2096"/>
                  </a:cubicBezTo>
                  <a:cubicBezTo>
                    <a:pt x="83" y="2823"/>
                    <a:pt x="155" y="3549"/>
                    <a:pt x="274" y="4263"/>
                  </a:cubicBezTo>
                  <a:cubicBezTo>
                    <a:pt x="500" y="5704"/>
                    <a:pt x="869" y="7121"/>
                    <a:pt x="1369" y="8490"/>
                  </a:cubicBezTo>
                  <a:cubicBezTo>
                    <a:pt x="2369" y="11205"/>
                    <a:pt x="3679" y="13788"/>
                    <a:pt x="4691" y="16503"/>
                  </a:cubicBezTo>
                  <a:cubicBezTo>
                    <a:pt x="5632" y="19039"/>
                    <a:pt x="5334" y="22218"/>
                    <a:pt x="4536" y="24754"/>
                  </a:cubicBezTo>
                  <a:cubicBezTo>
                    <a:pt x="4417" y="25171"/>
                    <a:pt x="4274" y="25564"/>
                    <a:pt x="4108" y="25968"/>
                  </a:cubicBezTo>
                  <a:cubicBezTo>
                    <a:pt x="3929" y="26409"/>
                    <a:pt x="3584" y="27111"/>
                    <a:pt x="3727" y="27612"/>
                  </a:cubicBezTo>
                  <a:cubicBezTo>
                    <a:pt x="3803" y="27861"/>
                    <a:pt x="3950" y="27953"/>
                    <a:pt x="4128" y="27953"/>
                  </a:cubicBezTo>
                  <a:cubicBezTo>
                    <a:pt x="4539" y="27953"/>
                    <a:pt x="5116" y="27465"/>
                    <a:pt x="5382" y="27266"/>
                  </a:cubicBezTo>
                  <a:cubicBezTo>
                    <a:pt x="5906" y="26850"/>
                    <a:pt x="6346" y="26338"/>
                    <a:pt x="6679" y="25754"/>
                  </a:cubicBezTo>
                  <a:cubicBezTo>
                    <a:pt x="7358" y="24575"/>
                    <a:pt x="7715" y="23230"/>
                    <a:pt x="7703" y="21861"/>
                  </a:cubicBezTo>
                  <a:cubicBezTo>
                    <a:pt x="7680" y="19646"/>
                    <a:pt x="6870" y="17515"/>
                    <a:pt x="5894" y="15527"/>
                  </a:cubicBezTo>
                  <a:cubicBezTo>
                    <a:pt x="3536" y="10669"/>
                    <a:pt x="619" y="6133"/>
                    <a:pt x="214" y="584"/>
                  </a:cubicBezTo>
                  <a:cubicBezTo>
                    <a:pt x="202" y="370"/>
                    <a:pt x="179" y="132"/>
                    <a:pt x="12" y="1"/>
                  </a:cubicBezTo>
                  <a:close/>
                </a:path>
              </a:pathLst>
            </a:custGeom>
            <a:solidFill>
              <a:srgbClr val="553475">
                <a:alpha val="4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0"/>
            <p:cNvSpPr/>
            <p:nvPr/>
          </p:nvSpPr>
          <p:spPr>
            <a:xfrm>
              <a:off x="-1553813" y="3600518"/>
              <a:ext cx="684699" cy="657761"/>
            </a:xfrm>
            <a:custGeom>
              <a:rect b="b" l="l" r="r" t="t"/>
              <a:pathLst>
                <a:path extrusionOk="0" h="12502" w="13014">
                  <a:moveTo>
                    <a:pt x="7006" y="1"/>
                  </a:moveTo>
                  <a:cubicBezTo>
                    <a:pt x="6156" y="1"/>
                    <a:pt x="5264" y="216"/>
                    <a:pt x="4370" y="696"/>
                  </a:cubicBezTo>
                  <a:cubicBezTo>
                    <a:pt x="3894" y="946"/>
                    <a:pt x="3453" y="1267"/>
                    <a:pt x="3072" y="1648"/>
                  </a:cubicBezTo>
                  <a:cubicBezTo>
                    <a:pt x="215" y="4482"/>
                    <a:pt x="0" y="9304"/>
                    <a:pt x="3739" y="11590"/>
                  </a:cubicBezTo>
                  <a:cubicBezTo>
                    <a:pt x="4740" y="12198"/>
                    <a:pt x="5895" y="12501"/>
                    <a:pt x="7035" y="12501"/>
                  </a:cubicBezTo>
                  <a:cubicBezTo>
                    <a:pt x="8907" y="12501"/>
                    <a:pt x="10742" y="11686"/>
                    <a:pt x="11800" y="10066"/>
                  </a:cubicBezTo>
                  <a:cubicBezTo>
                    <a:pt x="12835" y="8494"/>
                    <a:pt x="13014" y="6482"/>
                    <a:pt x="12538" y="4684"/>
                  </a:cubicBezTo>
                  <a:cubicBezTo>
                    <a:pt x="11837" y="2034"/>
                    <a:pt x="9618" y="1"/>
                    <a:pt x="7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-1488679" y="3626456"/>
              <a:ext cx="594521" cy="605780"/>
            </a:xfrm>
            <a:custGeom>
              <a:rect b="b" l="l" r="r" t="t"/>
              <a:pathLst>
                <a:path extrusionOk="0" h="11514" w="11300">
                  <a:moveTo>
                    <a:pt x="5751" y="203"/>
                  </a:moveTo>
                  <a:cubicBezTo>
                    <a:pt x="7847" y="203"/>
                    <a:pt x="9740" y="1917"/>
                    <a:pt x="10347" y="4370"/>
                  </a:cubicBezTo>
                  <a:cubicBezTo>
                    <a:pt x="10788" y="6096"/>
                    <a:pt x="10562" y="7858"/>
                    <a:pt x="9740" y="9180"/>
                  </a:cubicBezTo>
                  <a:cubicBezTo>
                    <a:pt x="8918" y="10525"/>
                    <a:pt x="7430" y="11311"/>
                    <a:pt x="5775" y="11311"/>
                  </a:cubicBezTo>
                  <a:cubicBezTo>
                    <a:pt x="3180" y="11311"/>
                    <a:pt x="989" y="9347"/>
                    <a:pt x="715" y="6763"/>
                  </a:cubicBezTo>
                  <a:cubicBezTo>
                    <a:pt x="548" y="4882"/>
                    <a:pt x="1191" y="3012"/>
                    <a:pt x="2501" y="1655"/>
                  </a:cubicBezTo>
                  <a:cubicBezTo>
                    <a:pt x="2811" y="1322"/>
                    <a:pt x="3168" y="1036"/>
                    <a:pt x="3561" y="822"/>
                  </a:cubicBezTo>
                  <a:cubicBezTo>
                    <a:pt x="4227" y="429"/>
                    <a:pt x="4977" y="214"/>
                    <a:pt x="5751" y="203"/>
                  </a:cubicBezTo>
                  <a:close/>
                  <a:moveTo>
                    <a:pt x="5763" y="0"/>
                  </a:moveTo>
                  <a:cubicBezTo>
                    <a:pt x="4418" y="24"/>
                    <a:pt x="3144" y="560"/>
                    <a:pt x="2180" y="1500"/>
                  </a:cubicBezTo>
                  <a:cubicBezTo>
                    <a:pt x="739" y="2929"/>
                    <a:pt x="1" y="4906"/>
                    <a:pt x="227" y="6787"/>
                  </a:cubicBezTo>
                  <a:cubicBezTo>
                    <a:pt x="417" y="8406"/>
                    <a:pt x="1346" y="9835"/>
                    <a:pt x="2751" y="10656"/>
                  </a:cubicBezTo>
                  <a:cubicBezTo>
                    <a:pt x="3668" y="11216"/>
                    <a:pt x="4716" y="11513"/>
                    <a:pt x="5799" y="11513"/>
                  </a:cubicBezTo>
                  <a:cubicBezTo>
                    <a:pt x="7609" y="11513"/>
                    <a:pt x="9240" y="10692"/>
                    <a:pt x="10157" y="9311"/>
                  </a:cubicBezTo>
                  <a:cubicBezTo>
                    <a:pt x="11062" y="7918"/>
                    <a:pt x="11300" y="6108"/>
                    <a:pt x="10823" y="4310"/>
                  </a:cubicBezTo>
                  <a:cubicBezTo>
                    <a:pt x="10157" y="1786"/>
                    <a:pt x="8073" y="0"/>
                    <a:pt x="57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-1358989" y="2643076"/>
              <a:ext cx="39512" cy="265798"/>
            </a:xfrm>
            <a:custGeom>
              <a:rect b="b" l="l" r="r" t="t"/>
              <a:pathLst>
                <a:path extrusionOk="0" h="5052" w="751">
                  <a:moveTo>
                    <a:pt x="385" y="0"/>
                  </a:moveTo>
                  <a:cubicBezTo>
                    <a:pt x="352" y="0"/>
                    <a:pt x="296" y="51"/>
                    <a:pt x="286" y="70"/>
                  </a:cubicBezTo>
                  <a:cubicBezTo>
                    <a:pt x="0" y="856"/>
                    <a:pt x="48" y="1856"/>
                    <a:pt x="36" y="2737"/>
                  </a:cubicBezTo>
                  <a:cubicBezTo>
                    <a:pt x="36" y="3499"/>
                    <a:pt x="36" y="4261"/>
                    <a:pt x="60" y="5023"/>
                  </a:cubicBezTo>
                  <a:cubicBezTo>
                    <a:pt x="60" y="5043"/>
                    <a:pt x="73" y="5051"/>
                    <a:pt x="93" y="5051"/>
                  </a:cubicBezTo>
                  <a:cubicBezTo>
                    <a:pt x="156" y="5051"/>
                    <a:pt x="289" y="4967"/>
                    <a:pt x="298" y="4904"/>
                  </a:cubicBezTo>
                  <a:cubicBezTo>
                    <a:pt x="488" y="3999"/>
                    <a:pt x="596" y="3082"/>
                    <a:pt x="643" y="2165"/>
                  </a:cubicBezTo>
                  <a:cubicBezTo>
                    <a:pt x="667" y="1475"/>
                    <a:pt x="750" y="558"/>
                    <a:pt x="405" y="10"/>
                  </a:cubicBezTo>
                  <a:cubicBezTo>
                    <a:pt x="400" y="3"/>
                    <a:pt x="394" y="0"/>
                    <a:pt x="385" y="0"/>
                  </a:cubicBezTo>
                  <a:close/>
                </a:path>
              </a:pathLst>
            </a:custGeom>
            <a:solidFill>
              <a:srgbClr val="FFF8E5">
                <a:alpha val="30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0"/>
            <p:cNvSpPr/>
            <p:nvPr/>
          </p:nvSpPr>
          <p:spPr>
            <a:xfrm>
              <a:off x="-1644622" y="3382808"/>
              <a:ext cx="169623" cy="213975"/>
            </a:xfrm>
            <a:custGeom>
              <a:rect b="b" l="l" r="r" t="t"/>
              <a:pathLst>
                <a:path extrusionOk="0" h="4067" w="3224">
                  <a:moveTo>
                    <a:pt x="2810" y="0"/>
                  </a:moveTo>
                  <a:cubicBezTo>
                    <a:pt x="2708" y="0"/>
                    <a:pt x="2583" y="74"/>
                    <a:pt x="2429" y="250"/>
                  </a:cubicBezTo>
                  <a:cubicBezTo>
                    <a:pt x="1917" y="845"/>
                    <a:pt x="0" y="2940"/>
                    <a:pt x="524" y="3893"/>
                  </a:cubicBezTo>
                  <a:cubicBezTo>
                    <a:pt x="595" y="4020"/>
                    <a:pt x="726" y="4066"/>
                    <a:pt x="880" y="4066"/>
                  </a:cubicBezTo>
                  <a:cubicBezTo>
                    <a:pt x="1188" y="4066"/>
                    <a:pt x="1588" y="3881"/>
                    <a:pt x="1786" y="3786"/>
                  </a:cubicBezTo>
                  <a:cubicBezTo>
                    <a:pt x="2560" y="3429"/>
                    <a:pt x="2988" y="2845"/>
                    <a:pt x="3167" y="1988"/>
                  </a:cubicBezTo>
                  <a:cubicBezTo>
                    <a:pt x="3191" y="1821"/>
                    <a:pt x="3203" y="1643"/>
                    <a:pt x="3215" y="1464"/>
                  </a:cubicBezTo>
                  <a:cubicBezTo>
                    <a:pt x="3224" y="857"/>
                    <a:pt x="3155" y="0"/>
                    <a:pt x="2810" y="0"/>
                  </a:cubicBezTo>
                  <a:close/>
                </a:path>
              </a:pathLst>
            </a:custGeom>
            <a:solidFill>
              <a:srgbClr val="FFF8E5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-1782467" y="1895558"/>
              <a:ext cx="857005" cy="424215"/>
            </a:xfrm>
            <a:custGeom>
              <a:rect b="b" l="l" r="r" t="t"/>
              <a:pathLst>
                <a:path extrusionOk="0" h="8063" w="16289">
                  <a:moveTo>
                    <a:pt x="10802" y="1"/>
                  </a:moveTo>
                  <a:cubicBezTo>
                    <a:pt x="6725" y="1"/>
                    <a:pt x="144" y="1598"/>
                    <a:pt x="144" y="1598"/>
                  </a:cubicBezTo>
                  <a:cubicBezTo>
                    <a:pt x="144" y="1621"/>
                    <a:pt x="132" y="1657"/>
                    <a:pt x="132" y="1693"/>
                  </a:cubicBezTo>
                  <a:cubicBezTo>
                    <a:pt x="132" y="1752"/>
                    <a:pt x="108" y="1836"/>
                    <a:pt x="108" y="1907"/>
                  </a:cubicBezTo>
                  <a:cubicBezTo>
                    <a:pt x="1" y="2943"/>
                    <a:pt x="60" y="3979"/>
                    <a:pt x="274" y="5003"/>
                  </a:cubicBezTo>
                  <a:cubicBezTo>
                    <a:pt x="5644" y="5205"/>
                    <a:pt x="7430" y="8063"/>
                    <a:pt x="7430" y="8063"/>
                  </a:cubicBezTo>
                  <a:lnTo>
                    <a:pt x="7906" y="8051"/>
                  </a:lnTo>
                  <a:lnTo>
                    <a:pt x="9323" y="7979"/>
                  </a:lnTo>
                  <a:lnTo>
                    <a:pt x="10919" y="7908"/>
                  </a:lnTo>
                  <a:lnTo>
                    <a:pt x="13276" y="7801"/>
                  </a:lnTo>
                  <a:cubicBezTo>
                    <a:pt x="13443" y="5336"/>
                    <a:pt x="15645" y="4539"/>
                    <a:pt x="16205" y="4169"/>
                  </a:cubicBezTo>
                  <a:cubicBezTo>
                    <a:pt x="16288" y="3550"/>
                    <a:pt x="15395" y="1407"/>
                    <a:pt x="13324" y="395"/>
                  </a:cubicBezTo>
                  <a:cubicBezTo>
                    <a:pt x="13086" y="276"/>
                    <a:pt x="12824" y="205"/>
                    <a:pt x="12574" y="145"/>
                  </a:cubicBezTo>
                  <a:cubicBezTo>
                    <a:pt x="12078" y="44"/>
                    <a:pt x="11474" y="1"/>
                    <a:pt x="10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-1782467" y="1970215"/>
              <a:ext cx="439157" cy="349557"/>
            </a:xfrm>
            <a:custGeom>
              <a:rect b="b" l="l" r="r" t="t"/>
              <a:pathLst>
                <a:path extrusionOk="0" h="6644" w="8347">
                  <a:moveTo>
                    <a:pt x="2680" y="0"/>
                  </a:moveTo>
                  <a:lnTo>
                    <a:pt x="132" y="274"/>
                  </a:lnTo>
                  <a:cubicBezTo>
                    <a:pt x="1" y="1369"/>
                    <a:pt x="48" y="2488"/>
                    <a:pt x="274" y="3584"/>
                  </a:cubicBezTo>
                  <a:cubicBezTo>
                    <a:pt x="5644" y="3786"/>
                    <a:pt x="7430" y="6644"/>
                    <a:pt x="7430" y="6644"/>
                  </a:cubicBezTo>
                  <a:lnTo>
                    <a:pt x="7906" y="6632"/>
                  </a:lnTo>
                  <a:lnTo>
                    <a:pt x="8347" y="6489"/>
                  </a:lnTo>
                  <a:cubicBezTo>
                    <a:pt x="7335" y="4810"/>
                    <a:pt x="5466" y="3703"/>
                    <a:pt x="2763" y="3155"/>
                  </a:cubicBezTo>
                  <a:cubicBezTo>
                    <a:pt x="2620" y="2107"/>
                    <a:pt x="2596" y="1048"/>
                    <a:pt x="2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-1422913" y="2303199"/>
              <a:ext cx="370918" cy="213765"/>
            </a:xfrm>
            <a:custGeom>
              <a:rect b="b" l="l" r="r" t="t"/>
              <a:pathLst>
                <a:path extrusionOk="0" h="4063" w="7050">
                  <a:moveTo>
                    <a:pt x="4176" y="1"/>
                  </a:moveTo>
                  <a:cubicBezTo>
                    <a:pt x="2846" y="1"/>
                    <a:pt x="1525" y="72"/>
                    <a:pt x="203" y="208"/>
                  </a:cubicBezTo>
                  <a:cubicBezTo>
                    <a:pt x="156" y="208"/>
                    <a:pt x="120" y="279"/>
                    <a:pt x="108" y="410"/>
                  </a:cubicBezTo>
                  <a:cubicBezTo>
                    <a:pt x="1" y="1065"/>
                    <a:pt x="251" y="3113"/>
                    <a:pt x="513" y="3708"/>
                  </a:cubicBezTo>
                  <a:cubicBezTo>
                    <a:pt x="560" y="3803"/>
                    <a:pt x="596" y="3863"/>
                    <a:pt x="644" y="3863"/>
                  </a:cubicBezTo>
                  <a:cubicBezTo>
                    <a:pt x="1764" y="3981"/>
                    <a:pt x="2888" y="4063"/>
                    <a:pt x="4023" y="4063"/>
                  </a:cubicBezTo>
                  <a:cubicBezTo>
                    <a:pt x="4831" y="4063"/>
                    <a:pt x="5644" y="4021"/>
                    <a:pt x="6466" y="3922"/>
                  </a:cubicBezTo>
                  <a:cubicBezTo>
                    <a:pt x="6525" y="3910"/>
                    <a:pt x="6573" y="3851"/>
                    <a:pt x="6621" y="3744"/>
                  </a:cubicBezTo>
                  <a:cubicBezTo>
                    <a:pt x="6883" y="3101"/>
                    <a:pt x="7049" y="982"/>
                    <a:pt x="6895" y="303"/>
                  </a:cubicBezTo>
                  <a:cubicBezTo>
                    <a:pt x="6871" y="172"/>
                    <a:pt x="6823" y="89"/>
                    <a:pt x="6775" y="89"/>
                  </a:cubicBezTo>
                  <a:cubicBezTo>
                    <a:pt x="6573" y="77"/>
                    <a:pt x="6371" y="65"/>
                    <a:pt x="6168" y="53"/>
                  </a:cubicBezTo>
                  <a:cubicBezTo>
                    <a:pt x="5704" y="29"/>
                    <a:pt x="5228" y="17"/>
                    <a:pt x="4751" y="5"/>
                  </a:cubicBezTo>
                  <a:cubicBezTo>
                    <a:pt x="4559" y="2"/>
                    <a:pt x="4368" y="1"/>
                    <a:pt x="4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-1851968" y="1984578"/>
              <a:ext cx="207977" cy="143001"/>
            </a:xfrm>
            <a:custGeom>
              <a:rect b="b" l="l" r="r" t="t"/>
              <a:pathLst>
                <a:path extrusionOk="0" h="2718" w="3953">
                  <a:moveTo>
                    <a:pt x="2905" y="1"/>
                  </a:moveTo>
                  <a:cubicBezTo>
                    <a:pt x="2143" y="1"/>
                    <a:pt x="1369" y="37"/>
                    <a:pt x="607" y="120"/>
                  </a:cubicBezTo>
                  <a:cubicBezTo>
                    <a:pt x="48" y="668"/>
                    <a:pt x="0" y="1787"/>
                    <a:pt x="560" y="2477"/>
                  </a:cubicBezTo>
                  <a:cubicBezTo>
                    <a:pt x="595" y="2525"/>
                    <a:pt x="643" y="2573"/>
                    <a:pt x="679" y="2608"/>
                  </a:cubicBezTo>
                  <a:lnTo>
                    <a:pt x="726" y="2608"/>
                  </a:lnTo>
                  <a:cubicBezTo>
                    <a:pt x="1362" y="2681"/>
                    <a:pt x="2006" y="2718"/>
                    <a:pt x="2652" y="2718"/>
                  </a:cubicBezTo>
                  <a:cubicBezTo>
                    <a:pt x="2744" y="2718"/>
                    <a:pt x="2837" y="2717"/>
                    <a:pt x="2929" y="2716"/>
                  </a:cubicBezTo>
                  <a:cubicBezTo>
                    <a:pt x="3631" y="2489"/>
                    <a:pt x="3953" y="1763"/>
                    <a:pt x="3858" y="1108"/>
                  </a:cubicBezTo>
                  <a:cubicBezTo>
                    <a:pt x="3822" y="775"/>
                    <a:pt x="3655" y="465"/>
                    <a:pt x="3405" y="251"/>
                  </a:cubicBezTo>
                  <a:cubicBezTo>
                    <a:pt x="3262" y="132"/>
                    <a:pt x="3096" y="49"/>
                    <a:pt x="29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0"/>
            <p:cNvSpPr/>
            <p:nvPr/>
          </p:nvSpPr>
          <p:spPr>
            <a:xfrm>
              <a:off x="-1851968" y="1984473"/>
              <a:ext cx="179198" cy="135477"/>
            </a:xfrm>
            <a:custGeom>
              <a:rect b="b" l="l" r="r" t="t"/>
              <a:pathLst>
                <a:path extrusionOk="0" h="2575" w="3406">
                  <a:moveTo>
                    <a:pt x="2627" y="1"/>
                  </a:moveTo>
                  <a:cubicBezTo>
                    <a:pt x="1953" y="1"/>
                    <a:pt x="1286" y="37"/>
                    <a:pt x="619" y="110"/>
                  </a:cubicBezTo>
                  <a:cubicBezTo>
                    <a:pt x="48" y="670"/>
                    <a:pt x="0" y="1789"/>
                    <a:pt x="572" y="2479"/>
                  </a:cubicBezTo>
                  <a:cubicBezTo>
                    <a:pt x="655" y="2539"/>
                    <a:pt x="750" y="2575"/>
                    <a:pt x="869" y="2575"/>
                  </a:cubicBezTo>
                  <a:cubicBezTo>
                    <a:pt x="1107" y="2551"/>
                    <a:pt x="1238" y="2265"/>
                    <a:pt x="1298" y="2027"/>
                  </a:cubicBezTo>
                  <a:cubicBezTo>
                    <a:pt x="1405" y="1503"/>
                    <a:pt x="1405" y="955"/>
                    <a:pt x="1298" y="432"/>
                  </a:cubicBezTo>
                  <a:cubicBezTo>
                    <a:pt x="1988" y="348"/>
                    <a:pt x="2703" y="289"/>
                    <a:pt x="3405" y="253"/>
                  </a:cubicBezTo>
                  <a:cubicBezTo>
                    <a:pt x="3262" y="134"/>
                    <a:pt x="3096" y="51"/>
                    <a:pt x="2917" y="3"/>
                  </a:cubicBezTo>
                  <a:cubicBezTo>
                    <a:pt x="2820" y="1"/>
                    <a:pt x="2724" y="1"/>
                    <a:pt x="2627" y="1"/>
                  </a:cubicBezTo>
                  <a:close/>
                </a:path>
              </a:pathLst>
            </a:custGeom>
            <a:solidFill>
              <a:srgbClr val="75598F">
                <a:alpha val="174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-1825557" y="2028562"/>
              <a:ext cx="19993" cy="47193"/>
            </a:xfrm>
            <a:custGeom>
              <a:rect b="b" l="l" r="r" t="t"/>
              <a:pathLst>
                <a:path extrusionOk="0" h="897" w="380">
                  <a:moveTo>
                    <a:pt x="119" y="0"/>
                  </a:moveTo>
                  <a:cubicBezTo>
                    <a:pt x="1" y="0"/>
                    <a:pt x="7" y="896"/>
                    <a:pt x="195" y="896"/>
                  </a:cubicBezTo>
                  <a:cubicBezTo>
                    <a:pt x="233" y="896"/>
                    <a:pt x="278" y="860"/>
                    <a:pt x="331" y="772"/>
                  </a:cubicBezTo>
                  <a:cubicBezTo>
                    <a:pt x="367" y="701"/>
                    <a:pt x="379" y="629"/>
                    <a:pt x="367" y="558"/>
                  </a:cubicBezTo>
                  <a:cubicBezTo>
                    <a:pt x="367" y="344"/>
                    <a:pt x="284" y="153"/>
                    <a:pt x="141" y="10"/>
                  </a:cubicBezTo>
                  <a:cubicBezTo>
                    <a:pt x="133" y="4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-1818191" y="2175666"/>
              <a:ext cx="270060" cy="380915"/>
            </a:xfrm>
            <a:custGeom>
              <a:rect b="b" l="l" r="r" t="t"/>
              <a:pathLst>
                <a:path extrusionOk="0" h="7240" w="5133">
                  <a:moveTo>
                    <a:pt x="4763" y="0"/>
                  </a:moveTo>
                  <a:lnTo>
                    <a:pt x="4097" y="107"/>
                  </a:lnTo>
                  <a:cubicBezTo>
                    <a:pt x="4787" y="3596"/>
                    <a:pt x="3406" y="5953"/>
                    <a:pt x="1" y="7239"/>
                  </a:cubicBezTo>
                  <a:lnTo>
                    <a:pt x="1525" y="7025"/>
                  </a:lnTo>
                  <a:cubicBezTo>
                    <a:pt x="1525" y="7025"/>
                    <a:pt x="3609" y="6430"/>
                    <a:pt x="3930" y="5644"/>
                  </a:cubicBezTo>
                  <a:cubicBezTo>
                    <a:pt x="4263" y="4858"/>
                    <a:pt x="5049" y="3751"/>
                    <a:pt x="5097" y="2894"/>
                  </a:cubicBezTo>
                  <a:cubicBezTo>
                    <a:pt x="5133" y="2036"/>
                    <a:pt x="4763" y="0"/>
                    <a:pt x="47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-1739220" y="2175035"/>
              <a:ext cx="327671" cy="430370"/>
            </a:xfrm>
            <a:custGeom>
              <a:rect b="b" l="l" r="r" t="t"/>
              <a:pathLst>
                <a:path extrusionOk="0" h="8180" w="6228">
                  <a:moveTo>
                    <a:pt x="3227" y="0"/>
                  </a:moveTo>
                  <a:lnTo>
                    <a:pt x="3227" y="0"/>
                  </a:lnTo>
                  <a:cubicBezTo>
                    <a:pt x="3310" y="381"/>
                    <a:pt x="3358" y="786"/>
                    <a:pt x="3358" y="1191"/>
                  </a:cubicBezTo>
                  <a:cubicBezTo>
                    <a:pt x="3334" y="1965"/>
                    <a:pt x="3239" y="2751"/>
                    <a:pt x="3072" y="3513"/>
                  </a:cubicBezTo>
                  <a:cubicBezTo>
                    <a:pt x="2929" y="4203"/>
                    <a:pt x="2655" y="4870"/>
                    <a:pt x="2250" y="5442"/>
                  </a:cubicBezTo>
                  <a:cubicBezTo>
                    <a:pt x="1703" y="6192"/>
                    <a:pt x="834" y="6632"/>
                    <a:pt x="0" y="7037"/>
                  </a:cubicBezTo>
                  <a:cubicBezTo>
                    <a:pt x="107" y="7466"/>
                    <a:pt x="310" y="7859"/>
                    <a:pt x="619" y="8180"/>
                  </a:cubicBezTo>
                  <a:cubicBezTo>
                    <a:pt x="1989" y="7537"/>
                    <a:pt x="3120" y="6442"/>
                    <a:pt x="4013" y="5215"/>
                  </a:cubicBezTo>
                  <a:cubicBezTo>
                    <a:pt x="4310" y="4811"/>
                    <a:pt x="4572" y="4406"/>
                    <a:pt x="4822" y="4001"/>
                  </a:cubicBezTo>
                  <a:cubicBezTo>
                    <a:pt x="5334" y="3144"/>
                    <a:pt x="5799" y="2263"/>
                    <a:pt x="6227" y="1358"/>
                  </a:cubicBezTo>
                  <a:cubicBezTo>
                    <a:pt x="5394" y="727"/>
                    <a:pt x="4346" y="143"/>
                    <a:pt x="32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-1818770" y="2545217"/>
              <a:ext cx="112170" cy="65240"/>
            </a:xfrm>
            <a:custGeom>
              <a:rect b="b" l="l" r="r" t="t"/>
              <a:pathLst>
                <a:path extrusionOk="0" h="1240" w="2132">
                  <a:moveTo>
                    <a:pt x="2131" y="1144"/>
                  </a:moveTo>
                  <a:lnTo>
                    <a:pt x="631" y="1239"/>
                  </a:lnTo>
                  <a:lnTo>
                    <a:pt x="0" y="203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-1808773" y="2267738"/>
              <a:ext cx="246858" cy="327039"/>
            </a:xfrm>
            <a:custGeom>
              <a:rect b="b" l="l" r="r" t="t"/>
              <a:pathLst>
                <a:path extrusionOk="0" h="6216" w="4692">
                  <a:moveTo>
                    <a:pt x="4632" y="1"/>
                  </a:moveTo>
                  <a:cubicBezTo>
                    <a:pt x="4632" y="1"/>
                    <a:pt x="4584" y="1620"/>
                    <a:pt x="4108" y="2632"/>
                  </a:cubicBezTo>
                  <a:cubicBezTo>
                    <a:pt x="3513" y="3834"/>
                    <a:pt x="2477" y="4775"/>
                    <a:pt x="1227" y="5251"/>
                  </a:cubicBezTo>
                  <a:lnTo>
                    <a:pt x="1" y="5454"/>
                  </a:lnTo>
                  <a:lnTo>
                    <a:pt x="1286" y="5406"/>
                  </a:lnTo>
                  <a:lnTo>
                    <a:pt x="1858" y="6216"/>
                  </a:lnTo>
                  <a:lnTo>
                    <a:pt x="1453" y="5287"/>
                  </a:lnTo>
                  <a:cubicBezTo>
                    <a:pt x="1453" y="5287"/>
                    <a:pt x="3465" y="4477"/>
                    <a:pt x="4203" y="2679"/>
                  </a:cubicBezTo>
                  <a:cubicBezTo>
                    <a:pt x="4537" y="1822"/>
                    <a:pt x="4692" y="917"/>
                    <a:pt x="4632" y="1"/>
                  </a:cubicBezTo>
                  <a:close/>
                </a:path>
              </a:pathLst>
            </a:custGeom>
            <a:solidFill>
              <a:srgbClr val="FFE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-1569492" y="2174404"/>
              <a:ext cx="157943" cy="211134"/>
            </a:xfrm>
            <a:custGeom>
              <a:rect b="b" l="l" r="r" t="t"/>
              <a:pathLst>
                <a:path extrusionOk="0" h="4013" w="3002">
                  <a:moveTo>
                    <a:pt x="1" y="1"/>
                  </a:moveTo>
                  <a:lnTo>
                    <a:pt x="1" y="1"/>
                  </a:lnTo>
                  <a:cubicBezTo>
                    <a:pt x="84" y="393"/>
                    <a:pt x="132" y="798"/>
                    <a:pt x="132" y="1191"/>
                  </a:cubicBezTo>
                  <a:lnTo>
                    <a:pt x="144" y="1191"/>
                  </a:lnTo>
                  <a:cubicBezTo>
                    <a:pt x="249" y="1171"/>
                    <a:pt x="354" y="1158"/>
                    <a:pt x="456" y="1158"/>
                  </a:cubicBezTo>
                  <a:cubicBezTo>
                    <a:pt x="655" y="1158"/>
                    <a:pt x="843" y="1208"/>
                    <a:pt x="1001" y="1358"/>
                  </a:cubicBezTo>
                  <a:cubicBezTo>
                    <a:pt x="1287" y="1620"/>
                    <a:pt x="1358" y="2036"/>
                    <a:pt x="1406" y="2417"/>
                  </a:cubicBezTo>
                  <a:cubicBezTo>
                    <a:pt x="1477" y="2953"/>
                    <a:pt x="1537" y="3477"/>
                    <a:pt x="1596" y="4013"/>
                  </a:cubicBezTo>
                  <a:cubicBezTo>
                    <a:pt x="2108" y="3156"/>
                    <a:pt x="2573" y="2275"/>
                    <a:pt x="3001" y="1370"/>
                  </a:cubicBezTo>
                  <a:cubicBezTo>
                    <a:pt x="2168" y="739"/>
                    <a:pt x="1120" y="15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-1515616" y="1984315"/>
              <a:ext cx="464253" cy="235599"/>
            </a:xfrm>
            <a:custGeom>
              <a:rect b="b" l="l" r="r" t="t"/>
              <a:pathLst>
                <a:path extrusionOk="0" h="4478" w="8824">
                  <a:moveTo>
                    <a:pt x="4764" y="1"/>
                  </a:moveTo>
                  <a:cubicBezTo>
                    <a:pt x="3463" y="1"/>
                    <a:pt x="2164" y="221"/>
                    <a:pt x="929" y="661"/>
                  </a:cubicBezTo>
                  <a:cubicBezTo>
                    <a:pt x="501" y="816"/>
                    <a:pt x="1" y="1101"/>
                    <a:pt x="25" y="1554"/>
                  </a:cubicBezTo>
                  <a:cubicBezTo>
                    <a:pt x="36" y="1970"/>
                    <a:pt x="465" y="2220"/>
                    <a:pt x="834" y="2387"/>
                  </a:cubicBezTo>
                  <a:cubicBezTo>
                    <a:pt x="1882" y="2875"/>
                    <a:pt x="3108" y="3280"/>
                    <a:pt x="4073" y="3911"/>
                  </a:cubicBezTo>
                  <a:cubicBezTo>
                    <a:pt x="4575" y="4238"/>
                    <a:pt x="5004" y="4478"/>
                    <a:pt x="5494" y="4478"/>
                  </a:cubicBezTo>
                  <a:cubicBezTo>
                    <a:pt x="5770" y="4478"/>
                    <a:pt x="6067" y="4401"/>
                    <a:pt x="6406" y="4221"/>
                  </a:cubicBezTo>
                  <a:cubicBezTo>
                    <a:pt x="7085" y="3875"/>
                    <a:pt x="7573" y="3280"/>
                    <a:pt x="8049" y="2685"/>
                  </a:cubicBezTo>
                  <a:cubicBezTo>
                    <a:pt x="8418" y="2209"/>
                    <a:pt x="8823" y="1613"/>
                    <a:pt x="8585" y="1066"/>
                  </a:cubicBezTo>
                  <a:cubicBezTo>
                    <a:pt x="8395" y="613"/>
                    <a:pt x="7871" y="423"/>
                    <a:pt x="7394" y="304"/>
                  </a:cubicBezTo>
                  <a:cubicBezTo>
                    <a:pt x="6529" y="102"/>
                    <a:pt x="5646" y="1"/>
                    <a:pt x="47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-1483049" y="2009674"/>
              <a:ext cx="407221" cy="202874"/>
            </a:xfrm>
            <a:custGeom>
              <a:rect b="b" l="l" r="r" t="t"/>
              <a:pathLst>
                <a:path extrusionOk="0" h="3856" w="7740">
                  <a:moveTo>
                    <a:pt x="4166" y="0"/>
                  </a:moveTo>
                  <a:cubicBezTo>
                    <a:pt x="3434" y="0"/>
                    <a:pt x="2704" y="80"/>
                    <a:pt x="1989" y="238"/>
                  </a:cubicBezTo>
                  <a:cubicBezTo>
                    <a:pt x="1596" y="322"/>
                    <a:pt x="1191" y="429"/>
                    <a:pt x="810" y="572"/>
                  </a:cubicBezTo>
                  <a:cubicBezTo>
                    <a:pt x="429" y="703"/>
                    <a:pt x="1" y="953"/>
                    <a:pt x="13" y="1346"/>
                  </a:cubicBezTo>
                  <a:cubicBezTo>
                    <a:pt x="37" y="1691"/>
                    <a:pt x="406" y="1917"/>
                    <a:pt x="739" y="2060"/>
                  </a:cubicBezTo>
                  <a:cubicBezTo>
                    <a:pt x="1418" y="2381"/>
                    <a:pt x="2192" y="2643"/>
                    <a:pt x="2894" y="2989"/>
                  </a:cubicBezTo>
                  <a:cubicBezTo>
                    <a:pt x="3132" y="3108"/>
                    <a:pt x="3358" y="3227"/>
                    <a:pt x="3573" y="3370"/>
                  </a:cubicBezTo>
                  <a:cubicBezTo>
                    <a:pt x="4016" y="3647"/>
                    <a:pt x="4397" y="3856"/>
                    <a:pt x="4829" y="3856"/>
                  </a:cubicBezTo>
                  <a:cubicBezTo>
                    <a:pt x="5047" y="3856"/>
                    <a:pt x="5278" y="3803"/>
                    <a:pt x="5537" y="3679"/>
                  </a:cubicBezTo>
                  <a:cubicBezTo>
                    <a:pt x="5573" y="3667"/>
                    <a:pt x="5597" y="3655"/>
                    <a:pt x="5632" y="3643"/>
                  </a:cubicBezTo>
                  <a:cubicBezTo>
                    <a:pt x="6216" y="3334"/>
                    <a:pt x="6645" y="2822"/>
                    <a:pt x="7061" y="2310"/>
                  </a:cubicBezTo>
                  <a:cubicBezTo>
                    <a:pt x="7395" y="1905"/>
                    <a:pt x="7740" y="1393"/>
                    <a:pt x="7537" y="917"/>
                  </a:cubicBezTo>
                  <a:cubicBezTo>
                    <a:pt x="7371" y="524"/>
                    <a:pt x="6918" y="357"/>
                    <a:pt x="6502" y="262"/>
                  </a:cubicBezTo>
                  <a:cubicBezTo>
                    <a:pt x="6097" y="167"/>
                    <a:pt x="5680" y="95"/>
                    <a:pt x="5263" y="60"/>
                  </a:cubicBezTo>
                  <a:cubicBezTo>
                    <a:pt x="4898" y="20"/>
                    <a:pt x="4532" y="0"/>
                    <a:pt x="4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" name="Google Shape;576;p40"/>
          <p:cNvSpPr txBox="1"/>
          <p:nvPr>
            <p:ph idx="4294967295" type="title"/>
          </p:nvPr>
        </p:nvSpPr>
        <p:spPr>
          <a:xfrm>
            <a:off x="898700" y="1472325"/>
            <a:ext cx="2177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Core product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7" name="Google Shape;577;p40"/>
          <p:cNvSpPr txBox="1"/>
          <p:nvPr>
            <p:ph idx="4294967295" type="subTitle"/>
          </p:nvPr>
        </p:nvSpPr>
        <p:spPr>
          <a:xfrm>
            <a:off x="753050" y="2252974"/>
            <a:ext cx="2469000" cy="10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Efficient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Eco-friendly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Appealing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Affordable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40"/>
          <p:cNvSpPr txBox="1"/>
          <p:nvPr>
            <p:ph idx="4294967295" type="subTitle"/>
          </p:nvPr>
        </p:nvSpPr>
        <p:spPr>
          <a:xfrm>
            <a:off x="3572450" y="3408363"/>
            <a:ext cx="24690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  Pleasant smell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40"/>
          <p:cNvSpPr txBox="1"/>
          <p:nvPr>
            <p:ph idx="4294967295" type="title"/>
          </p:nvPr>
        </p:nvSpPr>
        <p:spPr>
          <a:xfrm>
            <a:off x="720000" y="204000"/>
            <a:ext cx="7704000" cy="7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layers</a:t>
            </a:r>
            <a:endParaRPr b="1" sz="5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0" name="Google Shape;580;p40"/>
          <p:cNvSpPr txBox="1"/>
          <p:nvPr>
            <p:ph idx="4294967295" type="title"/>
          </p:nvPr>
        </p:nvSpPr>
        <p:spPr>
          <a:xfrm>
            <a:off x="1035500" y="3497325"/>
            <a:ext cx="19041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Actual Product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1" name="Google Shape;581;p40"/>
          <p:cNvSpPr txBox="1"/>
          <p:nvPr>
            <p:ph idx="4294967295" type="subTitle"/>
          </p:nvPr>
        </p:nvSpPr>
        <p:spPr>
          <a:xfrm>
            <a:off x="753050" y="4481750"/>
            <a:ext cx="24690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Cleaning product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2" name="Google Shape;582;p40"/>
          <p:cNvGrpSpPr/>
          <p:nvPr/>
        </p:nvGrpSpPr>
        <p:grpSpPr>
          <a:xfrm rot="381289">
            <a:off x="6303914" y="2301946"/>
            <a:ext cx="1288328" cy="2197973"/>
            <a:chOff x="4677925" y="2918350"/>
            <a:chExt cx="902525" cy="1407925"/>
          </a:xfrm>
        </p:grpSpPr>
        <p:sp>
          <p:nvSpPr>
            <p:cNvPr id="583" name="Google Shape;583;p40"/>
            <p:cNvSpPr/>
            <p:nvPr/>
          </p:nvSpPr>
          <p:spPr>
            <a:xfrm>
              <a:off x="4852950" y="3702600"/>
              <a:ext cx="437275" cy="481400"/>
            </a:xfrm>
            <a:custGeom>
              <a:rect b="b" l="l" r="r" t="t"/>
              <a:pathLst>
                <a:path extrusionOk="0" h="19256" w="17491">
                  <a:moveTo>
                    <a:pt x="5" y="3824"/>
                  </a:moveTo>
                  <a:lnTo>
                    <a:pt x="0" y="3825"/>
                  </a:lnTo>
                  <a:cubicBezTo>
                    <a:pt x="2" y="3825"/>
                    <a:pt x="3" y="3825"/>
                    <a:pt x="5" y="3824"/>
                  </a:cubicBezTo>
                  <a:close/>
                  <a:moveTo>
                    <a:pt x="10184" y="1"/>
                  </a:moveTo>
                  <a:cubicBezTo>
                    <a:pt x="10031" y="1"/>
                    <a:pt x="9882" y="2"/>
                    <a:pt x="9739" y="3"/>
                  </a:cubicBezTo>
                  <a:cubicBezTo>
                    <a:pt x="7930" y="15"/>
                    <a:pt x="6144" y="360"/>
                    <a:pt x="4453" y="1015"/>
                  </a:cubicBezTo>
                  <a:cubicBezTo>
                    <a:pt x="3596" y="1349"/>
                    <a:pt x="2786" y="1765"/>
                    <a:pt x="2012" y="2254"/>
                  </a:cubicBezTo>
                  <a:cubicBezTo>
                    <a:pt x="1538" y="2550"/>
                    <a:pt x="495" y="3734"/>
                    <a:pt x="5" y="3824"/>
                  </a:cubicBezTo>
                  <a:lnTo>
                    <a:pt x="5" y="3824"/>
                  </a:lnTo>
                  <a:lnTo>
                    <a:pt x="6108" y="2742"/>
                  </a:lnTo>
                  <a:lnTo>
                    <a:pt x="6108" y="2742"/>
                  </a:lnTo>
                  <a:cubicBezTo>
                    <a:pt x="3262" y="5456"/>
                    <a:pt x="1405" y="9064"/>
                    <a:pt x="929" y="12791"/>
                  </a:cubicBezTo>
                  <a:cubicBezTo>
                    <a:pt x="2215" y="11173"/>
                    <a:pt x="3397" y="9478"/>
                    <a:pt x="4471" y="7717"/>
                  </a:cubicBezTo>
                  <a:lnTo>
                    <a:pt x="4471" y="7717"/>
                  </a:lnTo>
                  <a:cubicBezTo>
                    <a:pt x="2945" y="11401"/>
                    <a:pt x="2462" y="15436"/>
                    <a:pt x="3155" y="19256"/>
                  </a:cubicBezTo>
                  <a:cubicBezTo>
                    <a:pt x="6430" y="14422"/>
                    <a:pt x="7882" y="8778"/>
                    <a:pt x="9287" y="3254"/>
                  </a:cubicBezTo>
                  <a:lnTo>
                    <a:pt x="9287" y="3254"/>
                  </a:lnTo>
                  <a:cubicBezTo>
                    <a:pt x="8418" y="7671"/>
                    <a:pt x="8775" y="12255"/>
                    <a:pt x="10323" y="16481"/>
                  </a:cubicBezTo>
                  <a:cubicBezTo>
                    <a:pt x="12633" y="12267"/>
                    <a:pt x="12371" y="7337"/>
                    <a:pt x="12061" y="2682"/>
                  </a:cubicBezTo>
                  <a:lnTo>
                    <a:pt x="12061" y="2682"/>
                  </a:lnTo>
                  <a:cubicBezTo>
                    <a:pt x="13395" y="5944"/>
                    <a:pt x="15228" y="8981"/>
                    <a:pt x="17490" y="11683"/>
                  </a:cubicBezTo>
                  <a:cubicBezTo>
                    <a:pt x="17336" y="9433"/>
                    <a:pt x="16812" y="7242"/>
                    <a:pt x="15955" y="5159"/>
                  </a:cubicBezTo>
                  <a:cubicBezTo>
                    <a:pt x="15395" y="3837"/>
                    <a:pt x="14740" y="2063"/>
                    <a:pt x="13764" y="968"/>
                  </a:cubicBezTo>
                  <a:cubicBezTo>
                    <a:pt x="12958" y="87"/>
                    <a:pt x="11433" y="1"/>
                    <a:pt x="10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4677925" y="3381700"/>
              <a:ext cx="517050" cy="507325"/>
            </a:xfrm>
            <a:custGeom>
              <a:rect b="b" l="l" r="r" t="t"/>
              <a:pathLst>
                <a:path extrusionOk="0" h="20293" w="20682">
                  <a:moveTo>
                    <a:pt x="3486" y="0"/>
                  </a:moveTo>
                  <a:cubicBezTo>
                    <a:pt x="2892" y="0"/>
                    <a:pt x="2297" y="17"/>
                    <a:pt x="1703" y="52"/>
                  </a:cubicBezTo>
                  <a:cubicBezTo>
                    <a:pt x="4870" y="2147"/>
                    <a:pt x="8430" y="3576"/>
                    <a:pt x="12180" y="4219"/>
                  </a:cubicBezTo>
                  <a:cubicBezTo>
                    <a:pt x="11960" y="4209"/>
                    <a:pt x="11739" y="4204"/>
                    <a:pt x="11518" y="4204"/>
                  </a:cubicBezTo>
                  <a:cubicBezTo>
                    <a:pt x="7229" y="4204"/>
                    <a:pt x="2888" y="6058"/>
                    <a:pt x="0" y="9160"/>
                  </a:cubicBezTo>
                  <a:cubicBezTo>
                    <a:pt x="3382" y="7886"/>
                    <a:pt x="6787" y="6827"/>
                    <a:pt x="10216" y="6255"/>
                  </a:cubicBezTo>
                  <a:lnTo>
                    <a:pt x="10216" y="6255"/>
                  </a:lnTo>
                  <a:cubicBezTo>
                    <a:pt x="6132" y="9803"/>
                    <a:pt x="3941" y="15209"/>
                    <a:pt x="4525" y="20293"/>
                  </a:cubicBezTo>
                  <a:cubicBezTo>
                    <a:pt x="5620" y="17780"/>
                    <a:pt x="6930" y="15375"/>
                    <a:pt x="8430" y="13089"/>
                  </a:cubicBezTo>
                  <a:cubicBezTo>
                    <a:pt x="9156" y="11982"/>
                    <a:pt x="9942" y="10910"/>
                    <a:pt x="10799" y="9898"/>
                  </a:cubicBezTo>
                  <a:cubicBezTo>
                    <a:pt x="11168" y="9470"/>
                    <a:pt x="12478" y="7922"/>
                    <a:pt x="13181" y="7267"/>
                  </a:cubicBezTo>
                  <a:lnTo>
                    <a:pt x="13181" y="7267"/>
                  </a:lnTo>
                  <a:cubicBezTo>
                    <a:pt x="12871" y="10256"/>
                    <a:pt x="13609" y="13256"/>
                    <a:pt x="15276" y="15756"/>
                  </a:cubicBezTo>
                  <a:cubicBezTo>
                    <a:pt x="15038" y="14161"/>
                    <a:pt x="15062" y="12518"/>
                    <a:pt x="15383" y="10922"/>
                  </a:cubicBezTo>
                  <a:cubicBezTo>
                    <a:pt x="15526" y="10137"/>
                    <a:pt x="15740" y="9363"/>
                    <a:pt x="16026" y="8613"/>
                  </a:cubicBezTo>
                  <a:cubicBezTo>
                    <a:pt x="16109" y="8387"/>
                    <a:pt x="16950" y="6775"/>
                    <a:pt x="16943" y="6755"/>
                  </a:cubicBezTo>
                  <a:lnTo>
                    <a:pt x="16943" y="6755"/>
                  </a:lnTo>
                  <a:cubicBezTo>
                    <a:pt x="18074" y="8613"/>
                    <a:pt x="19288" y="10422"/>
                    <a:pt x="20598" y="12172"/>
                  </a:cubicBezTo>
                  <a:cubicBezTo>
                    <a:pt x="20681" y="9922"/>
                    <a:pt x="19884" y="7767"/>
                    <a:pt x="18729" y="5874"/>
                  </a:cubicBezTo>
                  <a:cubicBezTo>
                    <a:pt x="18157" y="4945"/>
                    <a:pt x="17502" y="3838"/>
                    <a:pt x="16681" y="3088"/>
                  </a:cubicBezTo>
                  <a:cubicBezTo>
                    <a:pt x="15967" y="2445"/>
                    <a:pt x="14681" y="2088"/>
                    <a:pt x="13740" y="1755"/>
                  </a:cubicBezTo>
                  <a:cubicBezTo>
                    <a:pt x="10444" y="595"/>
                    <a:pt x="6974" y="0"/>
                    <a:pt x="3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5" name="Google Shape;585;p40"/>
            <p:cNvSpPr/>
            <p:nvPr/>
          </p:nvSpPr>
          <p:spPr>
            <a:xfrm>
              <a:off x="4915450" y="3308575"/>
              <a:ext cx="214625" cy="218200"/>
            </a:xfrm>
            <a:custGeom>
              <a:rect b="b" l="l" r="r" t="t"/>
              <a:pathLst>
                <a:path extrusionOk="0" h="8728" w="8585">
                  <a:moveTo>
                    <a:pt x="0" y="0"/>
                  </a:moveTo>
                  <a:cubicBezTo>
                    <a:pt x="5" y="2"/>
                    <a:pt x="9" y="4"/>
                    <a:pt x="14" y="6"/>
                  </a:cubicBezTo>
                  <a:lnTo>
                    <a:pt x="14" y="6"/>
                  </a:lnTo>
                  <a:cubicBezTo>
                    <a:pt x="9" y="4"/>
                    <a:pt x="5" y="2"/>
                    <a:pt x="0" y="0"/>
                  </a:cubicBezTo>
                  <a:close/>
                  <a:moveTo>
                    <a:pt x="14" y="6"/>
                  </a:moveTo>
                  <a:lnTo>
                    <a:pt x="14" y="6"/>
                  </a:lnTo>
                  <a:cubicBezTo>
                    <a:pt x="736" y="313"/>
                    <a:pt x="1516" y="1540"/>
                    <a:pt x="2048" y="2084"/>
                  </a:cubicBezTo>
                  <a:lnTo>
                    <a:pt x="4239" y="4310"/>
                  </a:lnTo>
                  <a:cubicBezTo>
                    <a:pt x="5668" y="5775"/>
                    <a:pt x="7049" y="7358"/>
                    <a:pt x="8585" y="8728"/>
                  </a:cubicBezTo>
                  <a:cubicBezTo>
                    <a:pt x="8442" y="4542"/>
                    <a:pt x="3608" y="1508"/>
                    <a:pt x="14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4919325" y="2918350"/>
              <a:ext cx="320300" cy="433125"/>
            </a:xfrm>
            <a:custGeom>
              <a:rect b="b" l="l" r="r" t="t"/>
              <a:pathLst>
                <a:path extrusionOk="0" h="17325" w="12812">
                  <a:moveTo>
                    <a:pt x="762" y="0"/>
                  </a:moveTo>
                  <a:cubicBezTo>
                    <a:pt x="766" y="8"/>
                    <a:pt x="771" y="16"/>
                    <a:pt x="775" y="23"/>
                  </a:cubicBezTo>
                  <a:lnTo>
                    <a:pt x="775" y="23"/>
                  </a:lnTo>
                  <a:cubicBezTo>
                    <a:pt x="771" y="16"/>
                    <a:pt x="766" y="8"/>
                    <a:pt x="762" y="0"/>
                  </a:cubicBezTo>
                  <a:close/>
                  <a:moveTo>
                    <a:pt x="775" y="23"/>
                  </a:moveTo>
                  <a:lnTo>
                    <a:pt x="775" y="23"/>
                  </a:lnTo>
                  <a:cubicBezTo>
                    <a:pt x="2677" y="3503"/>
                    <a:pt x="4851" y="6818"/>
                    <a:pt x="7287" y="9942"/>
                  </a:cubicBezTo>
                  <a:cubicBezTo>
                    <a:pt x="5263" y="8037"/>
                    <a:pt x="2739" y="6739"/>
                    <a:pt x="0" y="6227"/>
                  </a:cubicBezTo>
                  <a:lnTo>
                    <a:pt x="0" y="6227"/>
                  </a:lnTo>
                  <a:cubicBezTo>
                    <a:pt x="2310" y="9013"/>
                    <a:pt x="5037" y="11430"/>
                    <a:pt x="8097" y="13383"/>
                  </a:cubicBezTo>
                  <a:cubicBezTo>
                    <a:pt x="7339" y="12904"/>
                    <a:pt x="6418" y="12657"/>
                    <a:pt x="5491" y="12657"/>
                  </a:cubicBezTo>
                  <a:cubicBezTo>
                    <a:pt x="4875" y="12657"/>
                    <a:pt x="4255" y="12766"/>
                    <a:pt x="3679" y="12990"/>
                  </a:cubicBezTo>
                  <a:cubicBezTo>
                    <a:pt x="6251" y="14788"/>
                    <a:pt x="9049" y="16240"/>
                    <a:pt x="11990" y="17324"/>
                  </a:cubicBezTo>
                  <a:cubicBezTo>
                    <a:pt x="11991" y="17324"/>
                    <a:pt x="11993" y="17325"/>
                    <a:pt x="11994" y="17325"/>
                  </a:cubicBezTo>
                  <a:cubicBezTo>
                    <a:pt x="12175" y="17325"/>
                    <a:pt x="12621" y="12820"/>
                    <a:pt x="12645" y="12383"/>
                  </a:cubicBezTo>
                  <a:cubicBezTo>
                    <a:pt x="12811" y="9561"/>
                    <a:pt x="10513" y="6370"/>
                    <a:pt x="8608" y="4370"/>
                  </a:cubicBezTo>
                  <a:lnTo>
                    <a:pt x="8608" y="4370"/>
                  </a:lnTo>
                  <a:lnTo>
                    <a:pt x="8811" y="8335"/>
                  </a:lnTo>
                  <a:cubicBezTo>
                    <a:pt x="8775" y="7668"/>
                    <a:pt x="7442" y="6430"/>
                    <a:pt x="7001" y="5906"/>
                  </a:cubicBezTo>
                  <a:cubicBezTo>
                    <a:pt x="6322" y="5072"/>
                    <a:pt x="5584" y="4287"/>
                    <a:pt x="4810" y="3525"/>
                  </a:cubicBezTo>
                  <a:cubicBezTo>
                    <a:pt x="4072" y="2798"/>
                    <a:pt x="3263" y="2120"/>
                    <a:pt x="2489" y="1429"/>
                  </a:cubicBezTo>
                  <a:cubicBezTo>
                    <a:pt x="1995" y="1006"/>
                    <a:pt x="1096" y="595"/>
                    <a:pt x="775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5164875" y="3265125"/>
              <a:ext cx="403050" cy="961450"/>
            </a:xfrm>
            <a:custGeom>
              <a:rect b="b" l="l" r="r" t="t"/>
              <a:pathLst>
                <a:path extrusionOk="0" h="38458" w="16122">
                  <a:moveTo>
                    <a:pt x="644" y="0"/>
                  </a:moveTo>
                  <a:cubicBezTo>
                    <a:pt x="525" y="95"/>
                    <a:pt x="120" y="60"/>
                    <a:pt x="1" y="155"/>
                  </a:cubicBezTo>
                  <a:cubicBezTo>
                    <a:pt x="3763" y="6120"/>
                    <a:pt x="7740" y="12406"/>
                    <a:pt x="10240" y="18967"/>
                  </a:cubicBezTo>
                  <a:cubicBezTo>
                    <a:pt x="12657" y="25348"/>
                    <a:pt x="13610" y="32064"/>
                    <a:pt x="16039" y="38457"/>
                  </a:cubicBezTo>
                  <a:cubicBezTo>
                    <a:pt x="15920" y="37469"/>
                    <a:pt x="16122" y="35909"/>
                    <a:pt x="15896" y="34945"/>
                  </a:cubicBezTo>
                  <a:cubicBezTo>
                    <a:pt x="12991" y="22455"/>
                    <a:pt x="7823" y="1062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5094050" y="3466025"/>
              <a:ext cx="486400" cy="812025"/>
            </a:xfrm>
            <a:custGeom>
              <a:rect b="b" l="l" r="r" t="t"/>
              <a:pathLst>
                <a:path extrusionOk="0" h="32481" w="19456">
                  <a:moveTo>
                    <a:pt x="262" y="1"/>
                  </a:moveTo>
                  <a:cubicBezTo>
                    <a:pt x="84" y="191"/>
                    <a:pt x="0" y="465"/>
                    <a:pt x="48" y="727"/>
                  </a:cubicBezTo>
                  <a:cubicBezTo>
                    <a:pt x="4084" y="3335"/>
                    <a:pt x="8942" y="9276"/>
                    <a:pt x="11954" y="14753"/>
                  </a:cubicBezTo>
                  <a:cubicBezTo>
                    <a:pt x="14954" y="20241"/>
                    <a:pt x="16895" y="26540"/>
                    <a:pt x="18753" y="32481"/>
                  </a:cubicBezTo>
                  <a:cubicBezTo>
                    <a:pt x="18753" y="31648"/>
                    <a:pt x="19455" y="30350"/>
                    <a:pt x="19145" y="29576"/>
                  </a:cubicBezTo>
                  <a:cubicBezTo>
                    <a:pt x="17002" y="24170"/>
                    <a:pt x="14859" y="18753"/>
                    <a:pt x="12002" y="13669"/>
                  </a:cubicBezTo>
                  <a:cubicBezTo>
                    <a:pt x="9144" y="8585"/>
                    <a:pt x="5537" y="3835"/>
                    <a:pt x="834" y="191"/>
                  </a:cubicBezTo>
                  <a:cubicBezTo>
                    <a:pt x="607" y="25"/>
                    <a:pt x="512" y="120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5178275" y="3715175"/>
              <a:ext cx="351550" cy="611100"/>
            </a:xfrm>
            <a:custGeom>
              <a:rect b="b" l="l" r="r" t="t"/>
              <a:pathLst>
                <a:path extrusionOk="0" h="24444" w="14062">
                  <a:moveTo>
                    <a:pt x="239" y="0"/>
                  </a:moveTo>
                  <a:cubicBezTo>
                    <a:pt x="203" y="167"/>
                    <a:pt x="48" y="274"/>
                    <a:pt x="1" y="441"/>
                  </a:cubicBezTo>
                  <a:cubicBezTo>
                    <a:pt x="7109" y="6620"/>
                    <a:pt x="11740" y="15038"/>
                    <a:pt x="13538" y="24444"/>
                  </a:cubicBezTo>
                  <a:cubicBezTo>
                    <a:pt x="13490" y="23491"/>
                    <a:pt x="14062" y="21979"/>
                    <a:pt x="13705" y="21086"/>
                  </a:cubicBezTo>
                  <a:cubicBezTo>
                    <a:pt x="12145" y="17193"/>
                    <a:pt x="10573" y="13276"/>
                    <a:pt x="8466" y="9621"/>
                  </a:cubicBezTo>
                  <a:cubicBezTo>
                    <a:pt x="6371" y="5965"/>
                    <a:pt x="3704" y="256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5139575" y="3402025"/>
              <a:ext cx="148850" cy="57475"/>
            </a:xfrm>
            <a:custGeom>
              <a:rect b="b" l="l" r="r" t="t"/>
              <a:pathLst>
                <a:path extrusionOk="0" h="2299" w="5954">
                  <a:moveTo>
                    <a:pt x="1" y="37"/>
                  </a:moveTo>
                  <a:lnTo>
                    <a:pt x="1" y="37"/>
                  </a:lnTo>
                  <a:cubicBezTo>
                    <a:pt x="7" y="43"/>
                    <a:pt x="17" y="49"/>
                    <a:pt x="30" y="53"/>
                  </a:cubicBezTo>
                  <a:lnTo>
                    <a:pt x="30" y="53"/>
                  </a:lnTo>
                  <a:cubicBezTo>
                    <a:pt x="20" y="47"/>
                    <a:pt x="11" y="42"/>
                    <a:pt x="1" y="37"/>
                  </a:cubicBezTo>
                  <a:close/>
                  <a:moveTo>
                    <a:pt x="1013" y="1"/>
                  </a:moveTo>
                  <a:cubicBezTo>
                    <a:pt x="881" y="1"/>
                    <a:pt x="428" y="66"/>
                    <a:pt x="173" y="66"/>
                  </a:cubicBezTo>
                  <a:cubicBezTo>
                    <a:pt x="112" y="66"/>
                    <a:pt x="61" y="62"/>
                    <a:pt x="30" y="53"/>
                  </a:cubicBezTo>
                  <a:lnTo>
                    <a:pt x="30" y="53"/>
                  </a:lnTo>
                  <a:cubicBezTo>
                    <a:pt x="1879" y="1069"/>
                    <a:pt x="3881" y="1837"/>
                    <a:pt x="5954" y="2299"/>
                  </a:cubicBezTo>
                  <a:cubicBezTo>
                    <a:pt x="5740" y="1882"/>
                    <a:pt x="5597" y="1370"/>
                    <a:pt x="5228" y="1073"/>
                  </a:cubicBezTo>
                  <a:cubicBezTo>
                    <a:pt x="4847" y="775"/>
                    <a:pt x="4311" y="596"/>
                    <a:pt x="3811" y="430"/>
                  </a:cubicBezTo>
                  <a:cubicBezTo>
                    <a:pt x="3216" y="239"/>
                    <a:pt x="2596" y="120"/>
                    <a:pt x="1977" y="60"/>
                  </a:cubicBezTo>
                  <a:cubicBezTo>
                    <a:pt x="1668" y="25"/>
                    <a:pt x="1346" y="1"/>
                    <a:pt x="1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5279175" y="3323450"/>
              <a:ext cx="48875" cy="136950"/>
            </a:xfrm>
            <a:custGeom>
              <a:rect b="b" l="l" r="r" t="t"/>
              <a:pathLst>
                <a:path extrusionOk="0" h="5478" w="1955">
                  <a:moveTo>
                    <a:pt x="1954" y="1"/>
                  </a:moveTo>
                  <a:cubicBezTo>
                    <a:pt x="1951" y="14"/>
                    <a:pt x="1948" y="27"/>
                    <a:pt x="1946" y="39"/>
                  </a:cubicBezTo>
                  <a:lnTo>
                    <a:pt x="1946" y="39"/>
                  </a:lnTo>
                  <a:cubicBezTo>
                    <a:pt x="1952" y="24"/>
                    <a:pt x="1955" y="11"/>
                    <a:pt x="1954" y="1"/>
                  </a:cubicBezTo>
                  <a:close/>
                  <a:moveTo>
                    <a:pt x="1946" y="39"/>
                  </a:moveTo>
                  <a:cubicBezTo>
                    <a:pt x="1890" y="181"/>
                    <a:pt x="1553" y="511"/>
                    <a:pt x="1477" y="608"/>
                  </a:cubicBezTo>
                  <a:cubicBezTo>
                    <a:pt x="1334" y="822"/>
                    <a:pt x="1192" y="1037"/>
                    <a:pt x="1061" y="1263"/>
                  </a:cubicBezTo>
                  <a:cubicBezTo>
                    <a:pt x="799" y="1715"/>
                    <a:pt x="572" y="2191"/>
                    <a:pt x="406" y="2692"/>
                  </a:cubicBezTo>
                  <a:cubicBezTo>
                    <a:pt x="227" y="3144"/>
                    <a:pt x="108" y="3608"/>
                    <a:pt x="37" y="4073"/>
                  </a:cubicBezTo>
                  <a:cubicBezTo>
                    <a:pt x="1" y="4537"/>
                    <a:pt x="156" y="5025"/>
                    <a:pt x="251" y="5478"/>
                  </a:cubicBezTo>
                  <a:cubicBezTo>
                    <a:pt x="1008" y="3728"/>
                    <a:pt x="1577" y="1907"/>
                    <a:pt x="1946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5209825" y="3124325"/>
              <a:ext cx="67600" cy="253925"/>
            </a:xfrm>
            <a:custGeom>
              <a:rect b="b" l="l" r="r" t="t"/>
              <a:pathLst>
                <a:path extrusionOk="0" h="10157" w="2704">
                  <a:moveTo>
                    <a:pt x="2608" y="0"/>
                  </a:moveTo>
                  <a:lnTo>
                    <a:pt x="2608" y="0"/>
                  </a:lnTo>
                  <a:cubicBezTo>
                    <a:pt x="1751" y="727"/>
                    <a:pt x="1477" y="1858"/>
                    <a:pt x="1251" y="2906"/>
                  </a:cubicBezTo>
                  <a:lnTo>
                    <a:pt x="334" y="7144"/>
                  </a:lnTo>
                  <a:cubicBezTo>
                    <a:pt x="203" y="7739"/>
                    <a:pt x="1" y="8216"/>
                    <a:pt x="334" y="8752"/>
                  </a:cubicBezTo>
                  <a:cubicBezTo>
                    <a:pt x="691" y="9287"/>
                    <a:pt x="1132" y="9764"/>
                    <a:pt x="1644" y="10156"/>
                  </a:cubicBezTo>
                  <a:cubicBezTo>
                    <a:pt x="2382" y="6823"/>
                    <a:pt x="2703" y="3418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5247625" y="3244275"/>
              <a:ext cx="50875" cy="192025"/>
            </a:xfrm>
            <a:custGeom>
              <a:rect b="b" l="l" r="r" t="t"/>
              <a:pathLst>
                <a:path extrusionOk="0" h="7681" w="2035">
                  <a:moveTo>
                    <a:pt x="1942" y="1"/>
                  </a:moveTo>
                  <a:cubicBezTo>
                    <a:pt x="1942" y="8"/>
                    <a:pt x="1942" y="16"/>
                    <a:pt x="1942" y="23"/>
                  </a:cubicBezTo>
                  <a:lnTo>
                    <a:pt x="1942" y="23"/>
                  </a:lnTo>
                  <a:cubicBezTo>
                    <a:pt x="1943" y="15"/>
                    <a:pt x="1943" y="8"/>
                    <a:pt x="1942" y="1"/>
                  </a:cubicBezTo>
                  <a:close/>
                  <a:moveTo>
                    <a:pt x="1942" y="23"/>
                  </a:moveTo>
                  <a:cubicBezTo>
                    <a:pt x="1932" y="210"/>
                    <a:pt x="1558" y="698"/>
                    <a:pt x="1489" y="846"/>
                  </a:cubicBezTo>
                  <a:cubicBezTo>
                    <a:pt x="1334" y="1156"/>
                    <a:pt x="1191" y="1453"/>
                    <a:pt x="1049" y="1763"/>
                  </a:cubicBezTo>
                  <a:cubicBezTo>
                    <a:pt x="787" y="2382"/>
                    <a:pt x="572" y="3025"/>
                    <a:pt x="394" y="3668"/>
                  </a:cubicBezTo>
                  <a:cubicBezTo>
                    <a:pt x="215" y="4311"/>
                    <a:pt x="1" y="4977"/>
                    <a:pt x="144" y="5608"/>
                  </a:cubicBezTo>
                  <a:cubicBezTo>
                    <a:pt x="310" y="6299"/>
                    <a:pt x="549" y="6990"/>
                    <a:pt x="739" y="7680"/>
                  </a:cubicBezTo>
                  <a:cubicBezTo>
                    <a:pt x="1629" y="5223"/>
                    <a:pt x="2034" y="2623"/>
                    <a:pt x="194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5060400" y="3320475"/>
              <a:ext cx="215250" cy="97950"/>
            </a:xfrm>
            <a:custGeom>
              <a:rect b="b" l="l" r="r" t="t"/>
              <a:pathLst>
                <a:path extrusionOk="0" h="3918" w="8610">
                  <a:moveTo>
                    <a:pt x="1" y="1"/>
                  </a:moveTo>
                  <a:cubicBezTo>
                    <a:pt x="2489" y="1763"/>
                    <a:pt x="5609" y="3072"/>
                    <a:pt x="8609" y="3918"/>
                  </a:cubicBezTo>
                  <a:cubicBezTo>
                    <a:pt x="7776" y="2858"/>
                    <a:pt x="6978" y="1537"/>
                    <a:pt x="5656" y="1001"/>
                  </a:cubicBezTo>
                  <a:cubicBezTo>
                    <a:pt x="4775" y="644"/>
                    <a:pt x="3847" y="382"/>
                    <a:pt x="2906" y="215"/>
                  </a:cubicBezTo>
                  <a:cubicBezTo>
                    <a:pt x="2418" y="132"/>
                    <a:pt x="1942" y="72"/>
                    <a:pt x="1465" y="36"/>
                  </a:cubicBezTo>
                  <a:cubicBezTo>
                    <a:pt x="1451" y="36"/>
                    <a:pt x="1436" y="36"/>
                    <a:pt x="1418" y="36"/>
                  </a:cubicBezTo>
                  <a:cubicBezTo>
                    <a:pt x="1219" y="36"/>
                    <a:pt x="820" y="72"/>
                    <a:pt x="491" y="72"/>
                  </a:cubicBezTo>
                  <a:cubicBezTo>
                    <a:pt x="269" y="72"/>
                    <a:pt x="78" y="55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595" name="Google Shape;595;p40"/>
          <p:cNvGrpSpPr/>
          <p:nvPr/>
        </p:nvGrpSpPr>
        <p:grpSpPr>
          <a:xfrm flipH="1">
            <a:off x="7196093" y="2037061"/>
            <a:ext cx="414825" cy="460511"/>
            <a:chOff x="6979810" y="1209041"/>
            <a:chExt cx="686911" cy="801865"/>
          </a:xfrm>
        </p:grpSpPr>
        <p:grpSp>
          <p:nvGrpSpPr>
            <p:cNvPr id="596" name="Google Shape;596;p40"/>
            <p:cNvGrpSpPr/>
            <p:nvPr/>
          </p:nvGrpSpPr>
          <p:grpSpPr>
            <a:xfrm>
              <a:off x="7161485" y="1209041"/>
              <a:ext cx="505236" cy="449542"/>
              <a:chOff x="4058800" y="1944400"/>
              <a:chExt cx="179825" cy="160025"/>
            </a:xfrm>
          </p:grpSpPr>
          <p:sp>
            <p:nvSpPr>
              <p:cNvPr id="597" name="Google Shape;597;p40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40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40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0" name="Google Shape;600;p40"/>
            <p:cNvGrpSpPr/>
            <p:nvPr/>
          </p:nvGrpSpPr>
          <p:grpSpPr>
            <a:xfrm>
              <a:off x="6979810" y="1772677"/>
              <a:ext cx="267741" cy="238229"/>
              <a:chOff x="4058800" y="1944400"/>
              <a:chExt cx="179825" cy="160025"/>
            </a:xfrm>
          </p:grpSpPr>
          <p:sp>
            <p:nvSpPr>
              <p:cNvPr id="601" name="Google Shape;601;p40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40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40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4" name="Google Shape;604;p40"/>
          <p:cNvGrpSpPr/>
          <p:nvPr/>
        </p:nvGrpSpPr>
        <p:grpSpPr>
          <a:xfrm>
            <a:off x="6790129" y="3594499"/>
            <a:ext cx="1085239" cy="1090200"/>
            <a:chOff x="4308781" y="3278269"/>
            <a:chExt cx="1311150" cy="1370631"/>
          </a:xfrm>
        </p:grpSpPr>
        <p:grpSp>
          <p:nvGrpSpPr>
            <p:cNvPr id="605" name="Google Shape;605;p40"/>
            <p:cNvGrpSpPr/>
            <p:nvPr/>
          </p:nvGrpSpPr>
          <p:grpSpPr>
            <a:xfrm flipH="1">
              <a:off x="4308781" y="3278269"/>
              <a:ext cx="1085392" cy="1370631"/>
              <a:chOff x="-6162120" y="1096909"/>
              <a:chExt cx="3060890" cy="3865286"/>
            </a:xfrm>
          </p:grpSpPr>
          <p:sp>
            <p:nvSpPr>
              <p:cNvPr id="606" name="Google Shape;606;p40"/>
              <p:cNvSpPr/>
              <p:nvPr/>
            </p:nvSpPr>
            <p:spPr>
              <a:xfrm>
                <a:off x="-6162120" y="1096909"/>
                <a:ext cx="3058202" cy="3865286"/>
              </a:xfrm>
              <a:custGeom>
                <a:rect b="b" l="l" r="r" t="t"/>
                <a:pathLst>
                  <a:path extrusionOk="0" h="24741" w="19575">
                    <a:moveTo>
                      <a:pt x="9695" y="439"/>
                    </a:moveTo>
                    <a:cubicBezTo>
                      <a:pt x="9797" y="439"/>
                      <a:pt x="9899" y="474"/>
                      <a:pt x="9990" y="531"/>
                    </a:cubicBezTo>
                    <a:cubicBezTo>
                      <a:pt x="10086" y="603"/>
                      <a:pt x="10145" y="722"/>
                      <a:pt x="10145" y="853"/>
                    </a:cubicBezTo>
                    <a:cubicBezTo>
                      <a:pt x="10514" y="853"/>
                      <a:pt x="10883" y="877"/>
                      <a:pt x="11252" y="912"/>
                    </a:cubicBezTo>
                    <a:cubicBezTo>
                      <a:pt x="11360" y="924"/>
                      <a:pt x="11491" y="960"/>
                      <a:pt x="11514" y="1043"/>
                    </a:cubicBezTo>
                    <a:cubicBezTo>
                      <a:pt x="11598" y="1270"/>
                      <a:pt x="11050" y="1293"/>
                      <a:pt x="10895" y="1305"/>
                    </a:cubicBezTo>
                    <a:cubicBezTo>
                      <a:pt x="10419" y="1341"/>
                      <a:pt x="9955" y="1365"/>
                      <a:pt x="9490" y="1377"/>
                    </a:cubicBezTo>
                    <a:cubicBezTo>
                      <a:pt x="9252" y="1377"/>
                      <a:pt x="9026" y="1377"/>
                      <a:pt x="8788" y="1365"/>
                    </a:cubicBezTo>
                    <a:cubicBezTo>
                      <a:pt x="8645" y="1365"/>
                      <a:pt x="8514" y="1353"/>
                      <a:pt x="8383" y="1329"/>
                    </a:cubicBezTo>
                    <a:cubicBezTo>
                      <a:pt x="8323" y="1317"/>
                      <a:pt x="8264" y="1305"/>
                      <a:pt x="8216" y="1281"/>
                    </a:cubicBezTo>
                    <a:cubicBezTo>
                      <a:pt x="8145" y="1258"/>
                      <a:pt x="8109" y="1210"/>
                      <a:pt x="8097" y="1139"/>
                    </a:cubicBezTo>
                    <a:cubicBezTo>
                      <a:pt x="8109" y="1055"/>
                      <a:pt x="8228" y="1008"/>
                      <a:pt x="8335" y="984"/>
                    </a:cubicBezTo>
                    <a:cubicBezTo>
                      <a:pt x="8633" y="924"/>
                      <a:pt x="8943" y="889"/>
                      <a:pt x="9252" y="877"/>
                    </a:cubicBezTo>
                    <a:cubicBezTo>
                      <a:pt x="9240" y="674"/>
                      <a:pt x="9371" y="508"/>
                      <a:pt x="9562" y="460"/>
                    </a:cubicBezTo>
                    <a:cubicBezTo>
                      <a:pt x="9605" y="445"/>
                      <a:pt x="9650" y="439"/>
                      <a:pt x="9695" y="439"/>
                    </a:cubicBezTo>
                    <a:close/>
                    <a:moveTo>
                      <a:pt x="12647" y="0"/>
                    </a:moveTo>
                    <a:cubicBezTo>
                      <a:pt x="11891" y="0"/>
                      <a:pt x="11134" y="9"/>
                      <a:pt x="10371" y="31"/>
                    </a:cubicBezTo>
                    <a:cubicBezTo>
                      <a:pt x="9097" y="55"/>
                      <a:pt x="7811" y="115"/>
                      <a:pt x="6538" y="210"/>
                    </a:cubicBezTo>
                    <a:cubicBezTo>
                      <a:pt x="5906" y="246"/>
                      <a:pt x="5264" y="293"/>
                      <a:pt x="4633" y="353"/>
                    </a:cubicBezTo>
                    <a:cubicBezTo>
                      <a:pt x="4049" y="400"/>
                      <a:pt x="3466" y="412"/>
                      <a:pt x="2906" y="531"/>
                    </a:cubicBezTo>
                    <a:cubicBezTo>
                      <a:pt x="2870" y="531"/>
                      <a:pt x="2835" y="555"/>
                      <a:pt x="2799" y="579"/>
                    </a:cubicBezTo>
                    <a:cubicBezTo>
                      <a:pt x="2775" y="615"/>
                      <a:pt x="2763" y="674"/>
                      <a:pt x="2775" y="722"/>
                    </a:cubicBezTo>
                    <a:cubicBezTo>
                      <a:pt x="2835" y="1496"/>
                      <a:pt x="2882" y="2258"/>
                      <a:pt x="2966" y="3032"/>
                    </a:cubicBezTo>
                    <a:cubicBezTo>
                      <a:pt x="3037" y="3591"/>
                      <a:pt x="3180" y="4710"/>
                      <a:pt x="3168" y="4841"/>
                    </a:cubicBezTo>
                    <a:cubicBezTo>
                      <a:pt x="3097" y="5461"/>
                      <a:pt x="2692" y="6032"/>
                      <a:pt x="2382" y="6544"/>
                    </a:cubicBezTo>
                    <a:cubicBezTo>
                      <a:pt x="2049" y="7116"/>
                      <a:pt x="1644" y="7627"/>
                      <a:pt x="1299" y="8187"/>
                    </a:cubicBezTo>
                    <a:cubicBezTo>
                      <a:pt x="1108" y="8497"/>
                      <a:pt x="1144" y="8890"/>
                      <a:pt x="1132" y="9235"/>
                    </a:cubicBezTo>
                    <a:cubicBezTo>
                      <a:pt x="1108" y="9652"/>
                      <a:pt x="1096" y="10068"/>
                      <a:pt x="1073" y="10497"/>
                    </a:cubicBezTo>
                    <a:cubicBezTo>
                      <a:pt x="1049" y="11318"/>
                      <a:pt x="1025" y="12128"/>
                      <a:pt x="1013" y="12950"/>
                    </a:cubicBezTo>
                    <a:cubicBezTo>
                      <a:pt x="977" y="14497"/>
                      <a:pt x="977" y="16033"/>
                      <a:pt x="953" y="17569"/>
                    </a:cubicBezTo>
                    <a:cubicBezTo>
                      <a:pt x="930" y="18629"/>
                      <a:pt x="989" y="19677"/>
                      <a:pt x="823" y="20724"/>
                    </a:cubicBezTo>
                    <a:cubicBezTo>
                      <a:pt x="727" y="21343"/>
                      <a:pt x="584" y="21951"/>
                      <a:pt x="430" y="22570"/>
                    </a:cubicBezTo>
                    <a:cubicBezTo>
                      <a:pt x="382" y="22736"/>
                      <a:pt x="1" y="23987"/>
                      <a:pt x="1" y="24272"/>
                    </a:cubicBezTo>
                    <a:cubicBezTo>
                      <a:pt x="1" y="24308"/>
                      <a:pt x="1" y="24332"/>
                      <a:pt x="13" y="24332"/>
                    </a:cubicBezTo>
                    <a:cubicBezTo>
                      <a:pt x="267" y="24453"/>
                      <a:pt x="552" y="24524"/>
                      <a:pt x="829" y="24524"/>
                    </a:cubicBezTo>
                    <a:cubicBezTo>
                      <a:pt x="851" y="24524"/>
                      <a:pt x="872" y="24523"/>
                      <a:pt x="894" y="24522"/>
                    </a:cubicBezTo>
                    <a:cubicBezTo>
                      <a:pt x="4788" y="24611"/>
                      <a:pt x="8656" y="24740"/>
                      <a:pt x="12532" y="24740"/>
                    </a:cubicBezTo>
                    <a:cubicBezTo>
                      <a:pt x="13847" y="24740"/>
                      <a:pt x="15162" y="24725"/>
                      <a:pt x="16479" y="24689"/>
                    </a:cubicBezTo>
                    <a:cubicBezTo>
                      <a:pt x="16658" y="24665"/>
                      <a:pt x="16836" y="24641"/>
                      <a:pt x="17027" y="24618"/>
                    </a:cubicBezTo>
                    <a:cubicBezTo>
                      <a:pt x="17850" y="24526"/>
                      <a:pt x="18718" y="24391"/>
                      <a:pt x="19196" y="24391"/>
                    </a:cubicBezTo>
                    <a:cubicBezTo>
                      <a:pt x="19216" y="24391"/>
                      <a:pt x="19235" y="24391"/>
                      <a:pt x="19253" y="24391"/>
                    </a:cubicBezTo>
                    <a:cubicBezTo>
                      <a:pt x="19396" y="24391"/>
                      <a:pt x="19480" y="24260"/>
                      <a:pt x="19539" y="24141"/>
                    </a:cubicBezTo>
                    <a:cubicBezTo>
                      <a:pt x="19575" y="24070"/>
                      <a:pt x="19420" y="23725"/>
                      <a:pt x="19408" y="23629"/>
                    </a:cubicBezTo>
                    <a:cubicBezTo>
                      <a:pt x="19349" y="23415"/>
                      <a:pt x="19301" y="23201"/>
                      <a:pt x="19253" y="22998"/>
                    </a:cubicBezTo>
                    <a:cubicBezTo>
                      <a:pt x="19158" y="22594"/>
                      <a:pt x="18884" y="21296"/>
                      <a:pt x="18813" y="20903"/>
                    </a:cubicBezTo>
                    <a:cubicBezTo>
                      <a:pt x="18706" y="20439"/>
                      <a:pt x="18789" y="20200"/>
                      <a:pt x="18753" y="19403"/>
                    </a:cubicBezTo>
                    <a:cubicBezTo>
                      <a:pt x="18658" y="17724"/>
                      <a:pt x="18563" y="16045"/>
                      <a:pt x="18479" y="14366"/>
                    </a:cubicBezTo>
                    <a:cubicBezTo>
                      <a:pt x="18372" y="12188"/>
                      <a:pt x="18408" y="10771"/>
                      <a:pt x="18349" y="8592"/>
                    </a:cubicBezTo>
                    <a:cubicBezTo>
                      <a:pt x="18325" y="7913"/>
                      <a:pt x="17706" y="6461"/>
                      <a:pt x="17432" y="5496"/>
                    </a:cubicBezTo>
                    <a:cubicBezTo>
                      <a:pt x="17384" y="5341"/>
                      <a:pt x="17336" y="5187"/>
                      <a:pt x="17313" y="5020"/>
                    </a:cubicBezTo>
                    <a:cubicBezTo>
                      <a:pt x="17301" y="4960"/>
                      <a:pt x="17301" y="4913"/>
                      <a:pt x="17301" y="4853"/>
                    </a:cubicBezTo>
                    <a:cubicBezTo>
                      <a:pt x="17241" y="3389"/>
                      <a:pt x="17432" y="1913"/>
                      <a:pt x="17432" y="448"/>
                    </a:cubicBezTo>
                    <a:lnTo>
                      <a:pt x="17432" y="412"/>
                    </a:lnTo>
                    <a:lnTo>
                      <a:pt x="17432" y="353"/>
                    </a:lnTo>
                    <a:cubicBezTo>
                      <a:pt x="17432" y="258"/>
                      <a:pt x="17360" y="186"/>
                      <a:pt x="17265" y="174"/>
                    </a:cubicBezTo>
                    <a:cubicBezTo>
                      <a:pt x="16777" y="91"/>
                      <a:pt x="16289" y="43"/>
                      <a:pt x="15801" y="31"/>
                    </a:cubicBezTo>
                    <a:cubicBezTo>
                      <a:pt x="15193" y="8"/>
                      <a:pt x="14562" y="19"/>
                      <a:pt x="13955" y="8"/>
                    </a:cubicBezTo>
                    <a:cubicBezTo>
                      <a:pt x="13519" y="3"/>
                      <a:pt x="13083" y="0"/>
                      <a:pt x="126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40"/>
              <p:cNvSpPr/>
              <p:nvPr/>
            </p:nvSpPr>
            <p:spPr>
              <a:xfrm>
                <a:off x="-6162120" y="1096909"/>
                <a:ext cx="2708560" cy="3865286"/>
              </a:xfrm>
              <a:custGeom>
                <a:rect b="b" l="l" r="r" t="t"/>
                <a:pathLst>
                  <a:path extrusionOk="0" h="24741" w="17337">
                    <a:moveTo>
                      <a:pt x="17039" y="2508"/>
                    </a:moveTo>
                    <a:lnTo>
                      <a:pt x="17039" y="2508"/>
                    </a:lnTo>
                    <a:cubicBezTo>
                      <a:pt x="17041" y="2533"/>
                      <a:pt x="17042" y="2558"/>
                      <a:pt x="17044" y="2583"/>
                    </a:cubicBezTo>
                    <a:lnTo>
                      <a:pt x="17044" y="2583"/>
                    </a:lnTo>
                    <a:cubicBezTo>
                      <a:pt x="17042" y="2557"/>
                      <a:pt x="17041" y="2533"/>
                      <a:pt x="17039" y="2508"/>
                    </a:cubicBezTo>
                    <a:close/>
                    <a:moveTo>
                      <a:pt x="12639" y="0"/>
                    </a:moveTo>
                    <a:cubicBezTo>
                      <a:pt x="11881" y="0"/>
                      <a:pt x="11126" y="9"/>
                      <a:pt x="10371" y="31"/>
                    </a:cubicBezTo>
                    <a:cubicBezTo>
                      <a:pt x="9097" y="55"/>
                      <a:pt x="7811" y="115"/>
                      <a:pt x="6538" y="210"/>
                    </a:cubicBezTo>
                    <a:cubicBezTo>
                      <a:pt x="5906" y="246"/>
                      <a:pt x="5264" y="293"/>
                      <a:pt x="4633" y="353"/>
                    </a:cubicBezTo>
                    <a:cubicBezTo>
                      <a:pt x="4049" y="400"/>
                      <a:pt x="3466" y="412"/>
                      <a:pt x="2906" y="531"/>
                    </a:cubicBezTo>
                    <a:cubicBezTo>
                      <a:pt x="2870" y="531"/>
                      <a:pt x="2835" y="555"/>
                      <a:pt x="2799" y="579"/>
                    </a:cubicBezTo>
                    <a:cubicBezTo>
                      <a:pt x="2775" y="615"/>
                      <a:pt x="2763" y="674"/>
                      <a:pt x="2775" y="722"/>
                    </a:cubicBezTo>
                    <a:cubicBezTo>
                      <a:pt x="2823" y="1496"/>
                      <a:pt x="2882" y="2258"/>
                      <a:pt x="2966" y="3032"/>
                    </a:cubicBezTo>
                    <a:cubicBezTo>
                      <a:pt x="3037" y="3591"/>
                      <a:pt x="3180" y="4710"/>
                      <a:pt x="3168" y="4841"/>
                    </a:cubicBezTo>
                    <a:cubicBezTo>
                      <a:pt x="3097" y="5461"/>
                      <a:pt x="2692" y="6032"/>
                      <a:pt x="2382" y="6544"/>
                    </a:cubicBezTo>
                    <a:cubicBezTo>
                      <a:pt x="2049" y="7104"/>
                      <a:pt x="1632" y="7616"/>
                      <a:pt x="1299" y="8187"/>
                    </a:cubicBezTo>
                    <a:cubicBezTo>
                      <a:pt x="1108" y="8497"/>
                      <a:pt x="1144" y="8890"/>
                      <a:pt x="1132" y="9235"/>
                    </a:cubicBezTo>
                    <a:cubicBezTo>
                      <a:pt x="1108" y="9652"/>
                      <a:pt x="1096" y="10068"/>
                      <a:pt x="1073" y="10497"/>
                    </a:cubicBezTo>
                    <a:cubicBezTo>
                      <a:pt x="1049" y="11318"/>
                      <a:pt x="1025" y="12140"/>
                      <a:pt x="1013" y="12950"/>
                    </a:cubicBezTo>
                    <a:cubicBezTo>
                      <a:pt x="977" y="14497"/>
                      <a:pt x="977" y="16033"/>
                      <a:pt x="953" y="17569"/>
                    </a:cubicBezTo>
                    <a:cubicBezTo>
                      <a:pt x="930" y="18629"/>
                      <a:pt x="989" y="19677"/>
                      <a:pt x="823" y="20724"/>
                    </a:cubicBezTo>
                    <a:cubicBezTo>
                      <a:pt x="727" y="21343"/>
                      <a:pt x="584" y="21951"/>
                      <a:pt x="418" y="22570"/>
                    </a:cubicBezTo>
                    <a:cubicBezTo>
                      <a:pt x="382" y="22736"/>
                      <a:pt x="1" y="23975"/>
                      <a:pt x="1" y="24272"/>
                    </a:cubicBezTo>
                    <a:cubicBezTo>
                      <a:pt x="1" y="24308"/>
                      <a:pt x="1" y="24332"/>
                      <a:pt x="13" y="24332"/>
                    </a:cubicBezTo>
                    <a:cubicBezTo>
                      <a:pt x="267" y="24453"/>
                      <a:pt x="552" y="24524"/>
                      <a:pt x="829" y="24524"/>
                    </a:cubicBezTo>
                    <a:cubicBezTo>
                      <a:pt x="851" y="24524"/>
                      <a:pt x="872" y="24523"/>
                      <a:pt x="894" y="24522"/>
                    </a:cubicBezTo>
                    <a:cubicBezTo>
                      <a:pt x="4779" y="24611"/>
                      <a:pt x="8652" y="24740"/>
                      <a:pt x="12531" y="24740"/>
                    </a:cubicBezTo>
                    <a:cubicBezTo>
                      <a:pt x="13846" y="24740"/>
                      <a:pt x="15162" y="24725"/>
                      <a:pt x="16479" y="24689"/>
                    </a:cubicBezTo>
                    <a:cubicBezTo>
                      <a:pt x="16658" y="24665"/>
                      <a:pt x="16836" y="24641"/>
                      <a:pt x="17027" y="24618"/>
                    </a:cubicBezTo>
                    <a:cubicBezTo>
                      <a:pt x="16991" y="24487"/>
                      <a:pt x="16955" y="24356"/>
                      <a:pt x="16908" y="24225"/>
                    </a:cubicBezTo>
                    <a:cubicBezTo>
                      <a:pt x="16801" y="23975"/>
                      <a:pt x="16705" y="23725"/>
                      <a:pt x="16634" y="23463"/>
                    </a:cubicBezTo>
                    <a:lnTo>
                      <a:pt x="16384" y="22415"/>
                    </a:lnTo>
                    <a:cubicBezTo>
                      <a:pt x="16336" y="22236"/>
                      <a:pt x="16301" y="22070"/>
                      <a:pt x="16253" y="21903"/>
                    </a:cubicBezTo>
                    <a:cubicBezTo>
                      <a:pt x="16205" y="21760"/>
                      <a:pt x="16158" y="21605"/>
                      <a:pt x="16134" y="21451"/>
                    </a:cubicBezTo>
                    <a:lnTo>
                      <a:pt x="16134" y="21451"/>
                    </a:lnTo>
                    <a:cubicBezTo>
                      <a:pt x="16110" y="22153"/>
                      <a:pt x="16134" y="22856"/>
                      <a:pt x="16205" y="23546"/>
                    </a:cubicBezTo>
                    <a:cubicBezTo>
                      <a:pt x="16229" y="23737"/>
                      <a:pt x="16360" y="24046"/>
                      <a:pt x="16205" y="24201"/>
                    </a:cubicBezTo>
                    <a:cubicBezTo>
                      <a:pt x="16109" y="24276"/>
                      <a:pt x="15994" y="24322"/>
                      <a:pt x="15868" y="24322"/>
                    </a:cubicBezTo>
                    <a:cubicBezTo>
                      <a:pt x="15853" y="24322"/>
                      <a:pt x="15839" y="24321"/>
                      <a:pt x="15824" y="24320"/>
                    </a:cubicBezTo>
                    <a:cubicBezTo>
                      <a:pt x="14360" y="24391"/>
                      <a:pt x="12895" y="24439"/>
                      <a:pt x="11431" y="24439"/>
                    </a:cubicBezTo>
                    <a:cubicBezTo>
                      <a:pt x="8978" y="24439"/>
                      <a:pt x="6526" y="24249"/>
                      <a:pt x="4073" y="24189"/>
                    </a:cubicBezTo>
                    <a:cubicBezTo>
                      <a:pt x="3347" y="24165"/>
                      <a:pt x="2608" y="24153"/>
                      <a:pt x="1882" y="24153"/>
                    </a:cubicBezTo>
                    <a:lnTo>
                      <a:pt x="811" y="24153"/>
                    </a:lnTo>
                    <a:cubicBezTo>
                      <a:pt x="783" y="24153"/>
                      <a:pt x="751" y="24154"/>
                      <a:pt x="717" y="24154"/>
                    </a:cubicBezTo>
                    <a:cubicBezTo>
                      <a:pt x="506" y="24154"/>
                      <a:pt x="213" y="24136"/>
                      <a:pt x="275" y="23879"/>
                    </a:cubicBezTo>
                    <a:cubicBezTo>
                      <a:pt x="525" y="22796"/>
                      <a:pt x="918" y="21724"/>
                      <a:pt x="1251" y="20665"/>
                    </a:cubicBezTo>
                    <a:cubicBezTo>
                      <a:pt x="1370" y="20367"/>
                      <a:pt x="1442" y="20058"/>
                      <a:pt x="1477" y="19736"/>
                    </a:cubicBezTo>
                    <a:cubicBezTo>
                      <a:pt x="1489" y="19307"/>
                      <a:pt x="1418" y="18855"/>
                      <a:pt x="1406" y="18415"/>
                    </a:cubicBezTo>
                    <a:cubicBezTo>
                      <a:pt x="1323" y="15605"/>
                      <a:pt x="1299" y="12807"/>
                      <a:pt x="1311" y="9997"/>
                    </a:cubicBezTo>
                    <a:cubicBezTo>
                      <a:pt x="1311" y="9640"/>
                      <a:pt x="1299" y="9282"/>
                      <a:pt x="1299" y="8925"/>
                    </a:cubicBezTo>
                    <a:cubicBezTo>
                      <a:pt x="1299" y="8770"/>
                      <a:pt x="1251" y="8628"/>
                      <a:pt x="1299" y="8473"/>
                    </a:cubicBezTo>
                    <a:cubicBezTo>
                      <a:pt x="1382" y="8318"/>
                      <a:pt x="1513" y="8187"/>
                      <a:pt x="1668" y="8116"/>
                    </a:cubicBezTo>
                    <a:cubicBezTo>
                      <a:pt x="1882" y="8044"/>
                      <a:pt x="2120" y="7997"/>
                      <a:pt x="2347" y="7997"/>
                    </a:cubicBezTo>
                    <a:cubicBezTo>
                      <a:pt x="4484" y="7894"/>
                      <a:pt x="6619" y="7808"/>
                      <a:pt x="8751" y="7808"/>
                    </a:cubicBezTo>
                    <a:cubicBezTo>
                      <a:pt x="10846" y="7808"/>
                      <a:pt x="12938" y="7892"/>
                      <a:pt x="15027" y="8128"/>
                    </a:cubicBezTo>
                    <a:cubicBezTo>
                      <a:pt x="15170" y="8128"/>
                      <a:pt x="15301" y="8175"/>
                      <a:pt x="15408" y="8247"/>
                    </a:cubicBezTo>
                    <a:cubicBezTo>
                      <a:pt x="15551" y="8378"/>
                      <a:pt x="15479" y="8556"/>
                      <a:pt x="15479" y="8711"/>
                    </a:cubicBezTo>
                    <a:cubicBezTo>
                      <a:pt x="15479" y="8973"/>
                      <a:pt x="15539" y="9497"/>
                      <a:pt x="15551" y="9759"/>
                    </a:cubicBezTo>
                    <a:cubicBezTo>
                      <a:pt x="15562" y="10271"/>
                      <a:pt x="15586" y="10795"/>
                      <a:pt x="15610" y="11307"/>
                    </a:cubicBezTo>
                    <a:cubicBezTo>
                      <a:pt x="15658" y="12426"/>
                      <a:pt x="15705" y="13557"/>
                      <a:pt x="15753" y="14676"/>
                    </a:cubicBezTo>
                    <a:cubicBezTo>
                      <a:pt x="15932" y="13212"/>
                      <a:pt x="15955" y="11723"/>
                      <a:pt x="15789" y="10247"/>
                    </a:cubicBezTo>
                    <a:cubicBezTo>
                      <a:pt x="15741" y="9937"/>
                      <a:pt x="15717" y="9616"/>
                      <a:pt x="15729" y="9306"/>
                    </a:cubicBezTo>
                    <a:cubicBezTo>
                      <a:pt x="15741" y="8925"/>
                      <a:pt x="15908" y="8616"/>
                      <a:pt x="16027" y="8259"/>
                    </a:cubicBezTo>
                    <a:cubicBezTo>
                      <a:pt x="16158" y="7866"/>
                      <a:pt x="16324" y="7473"/>
                      <a:pt x="16515" y="7104"/>
                    </a:cubicBezTo>
                    <a:cubicBezTo>
                      <a:pt x="16694" y="6711"/>
                      <a:pt x="17015" y="6437"/>
                      <a:pt x="17146" y="6008"/>
                    </a:cubicBezTo>
                    <a:cubicBezTo>
                      <a:pt x="17253" y="5603"/>
                      <a:pt x="17289" y="5187"/>
                      <a:pt x="17241" y="4770"/>
                    </a:cubicBezTo>
                    <a:cubicBezTo>
                      <a:pt x="17206" y="4365"/>
                      <a:pt x="17122" y="3960"/>
                      <a:pt x="17086" y="3556"/>
                    </a:cubicBezTo>
                    <a:cubicBezTo>
                      <a:pt x="17064" y="3235"/>
                      <a:pt x="17063" y="2904"/>
                      <a:pt x="17044" y="2583"/>
                    </a:cubicBezTo>
                    <a:lnTo>
                      <a:pt x="17044" y="2583"/>
                    </a:lnTo>
                    <a:cubicBezTo>
                      <a:pt x="17062" y="2994"/>
                      <a:pt x="16965" y="3461"/>
                      <a:pt x="16932" y="3865"/>
                    </a:cubicBezTo>
                    <a:lnTo>
                      <a:pt x="16872" y="4556"/>
                    </a:lnTo>
                    <a:cubicBezTo>
                      <a:pt x="16860" y="4699"/>
                      <a:pt x="16896" y="4972"/>
                      <a:pt x="16765" y="5056"/>
                    </a:cubicBezTo>
                    <a:cubicBezTo>
                      <a:pt x="16694" y="5103"/>
                      <a:pt x="16622" y="5115"/>
                      <a:pt x="16539" y="5115"/>
                    </a:cubicBezTo>
                    <a:cubicBezTo>
                      <a:pt x="15993" y="5115"/>
                      <a:pt x="15455" y="5137"/>
                      <a:pt x="14916" y="5137"/>
                    </a:cubicBezTo>
                    <a:cubicBezTo>
                      <a:pt x="14466" y="5137"/>
                      <a:pt x="14017" y="5122"/>
                      <a:pt x="13562" y="5068"/>
                    </a:cubicBezTo>
                    <a:cubicBezTo>
                      <a:pt x="13503" y="5068"/>
                      <a:pt x="13455" y="5044"/>
                      <a:pt x="13419" y="4996"/>
                    </a:cubicBezTo>
                    <a:cubicBezTo>
                      <a:pt x="13372" y="4949"/>
                      <a:pt x="13407" y="4865"/>
                      <a:pt x="13443" y="4806"/>
                    </a:cubicBezTo>
                    <a:cubicBezTo>
                      <a:pt x="13753" y="4258"/>
                      <a:pt x="14074" y="3710"/>
                      <a:pt x="14419" y="3175"/>
                    </a:cubicBezTo>
                    <a:lnTo>
                      <a:pt x="14419" y="3175"/>
                    </a:lnTo>
                    <a:cubicBezTo>
                      <a:pt x="13919" y="3758"/>
                      <a:pt x="13455" y="4365"/>
                      <a:pt x="12884" y="4877"/>
                    </a:cubicBezTo>
                    <a:cubicBezTo>
                      <a:pt x="12728" y="5012"/>
                      <a:pt x="12592" y="5044"/>
                      <a:pt x="12441" y="5044"/>
                    </a:cubicBezTo>
                    <a:cubicBezTo>
                      <a:pt x="12325" y="5044"/>
                      <a:pt x="12200" y="5025"/>
                      <a:pt x="12050" y="5020"/>
                    </a:cubicBezTo>
                    <a:cubicBezTo>
                      <a:pt x="11407" y="5020"/>
                      <a:pt x="10776" y="4960"/>
                      <a:pt x="10133" y="4937"/>
                    </a:cubicBezTo>
                    <a:cubicBezTo>
                      <a:pt x="10123" y="4939"/>
                      <a:pt x="10113" y="4940"/>
                      <a:pt x="10103" y="4940"/>
                    </a:cubicBezTo>
                    <a:cubicBezTo>
                      <a:pt x="10009" y="4940"/>
                      <a:pt x="9935" y="4844"/>
                      <a:pt x="9978" y="4758"/>
                    </a:cubicBezTo>
                    <a:cubicBezTo>
                      <a:pt x="10026" y="4568"/>
                      <a:pt x="10062" y="4365"/>
                      <a:pt x="10097" y="4163"/>
                    </a:cubicBezTo>
                    <a:lnTo>
                      <a:pt x="10097" y="4163"/>
                    </a:lnTo>
                    <a:cubicBezTo>
                      <a:pt x="9978" y="4401"/>
                      <a:pt x="9812" y="4615"/>
                      <a:pt x="9633" y="4806"/>
                    </a:cubicBezTo>
                    <a:cubicBezTo>
                      <a:pt x="9422" y="4989"/>
                      <a:pt x="9207" y="5026"/>
                      <a:pt x="8978" y="5026"/>
                    </a:cubicBezTo>
                    <a:cubicBezTo>
                      <a:pt x="8819" y="5026"/>
                      <a:pt x="8654" y="5008"/>
                      <a:pt x="8478" y="5008"/>
                    </a:cubicBezTo>
                    <a:cubicBezTo>
                      <a:pt x="8085" y="5008"/>
                      <a:pt x="7705" y="5021"/>
                      <a:pt x="7325" y="5021"/>
                    </a:cubicBezTo>
                    <a:cubicBezTo>
                      <a:pt x="7072" y="5021"/>
                      <a:pt x="6818" y="5015"/>
                      <a:pt x="6561" y="4996"/>
                    </a:cubicBezTo>
                    <a:cubicBezTo>
                      <a:pt x="6442" y="4996"/>
                      <a:pt x="6323" y="4972"/>
                      <a:pt x="6216" y="4925"/>
                    </a:cubicBezTo>
                    <a:cubicBezTo>
                      <a:pt x="6026" y="4830"/>
                      <a:pt x="6002" y="4603"/>
                      <a:pt x="5930" y="4425"/>
                    </a:cubicBezTo>
                    <a:cubicBezTo>
                      <a:pt x="5728" y="3913"/>
                      <a:pt x="5525" y="3401"/>
                      <a:pt x="5323" y="2901"/>
                    </a:cubicBezTo>
                    <a:lnTo>
                      <a:pt x="5323" y="2901"/>
                    </a:lnTo>
                    <a:cubicBezTo>
                      <a:pt x="5430" y="3425"/>
                      <a:pt x="5525" y="3948"/>
                      <a:pt x="5621" y="4472"/>
                    </a:cubicBezTo>
                    <a:cubicBezTo>
                      <a:pt x="5716" y="4925"/>
                      <a:pt x="5514" y="5044"/>
                      <a:pt x="5109" y="5044"/>
                    </a:cubicBezTo>
                    <a:cubicBezTo>
                      <a:pt x="4656" y="5044"/>
                      <a:pt x="4204" y="5056"/>
                      <a:pt x="3751" y="5068"/>
                    </a:cubicBezTo>
                    <a:cubicBezTo>
                      <a:pt x="3727" y="5073"/>
                      <a:pt x="3702" y="5075"/>
                      <a:pt x="3677" y="5075"/>
                    </a:cubicBezTo>
                    <a:cubicBezTo>
                      <a:pt x="3580" y="5075"/>
                      <a:pt x="3480" y="5039"/>
                      <a:pt x="3394" y="4972"/>
                    </a:cubicBezTo>
                    <a:cubicBezTo>
                      <a:pt x="3335" y="4901"/>
                      <a:pt x="3299" y="4806"/>
                      <a:pt x="3287" y="4710"/>
                    </a:cubicBezTo>
                    <a:cubicBezTo>
                      <a:pt x="3168" y="3925"/>
                      <a:pt x="3109" y="3163"/>
                      <a:pt x="3013" y="2377"/>
                    </a:cubicBezTo>
                    <a:cubicBezTo>
                      <a:pt x="2966" y="2020"/>
                      <a:pt x="2978" y="1662"/>
                      <a:pt x="2954" y="1305"/>
                    </a:cubicBezTo>
                    <a:cubicBezTo>
                      <a:pt x="2942" y="1151"/>
                      <a:pt x="2906" y="746"/>
                      <a:pt x="3085" y="650"/>
                    </a:cubicBezTo>
                    <a:cubicBezTo>
                      <a:pt x="3251" y="555"/>
                      <a:pt x="3609" y="555"/>
                      <a:pt x="3811" y="531"/>
                    </a:cubicBezTo>
                    <a:cubicBezTo>
                      <a:pt x="4275" y="496"/>
                      <a:pt x="4740" y="448"/>
                      <a:pt x="5204" y="412"/>
                    </a:cubicBezTo>
                    <a:cubicBezTo>
                      <a:pt x="5966" y="353"/>
                      <a:pt x="6740" y="305"/>
                      <a:pt x="7514" y="269"/>
                    </a:cubicBezTo>
                    <a:cubicBezTo>
                      <a:pt x="8729" y="213"/>
                      <a:pt x="9952" y="179"/>
                      <a:pt x="11170" y="179"/>
                    </a:cubicBezTo>
                    <a:cubicBezTo>
                      <a:pt x="11492" y="179"/>
                      <a:pt x="11813" y="181"/>
                      <a:pt x="12133" y="186"/>
                    </a:cubicBezTo>
                    <a:cubicBezTo>
                      <a:pt x="12955" y="198"/>
                      <a:pt x="13777" y="222"/>
                      <a:pt x="14598" y="258"/>
                    </a:cubicBezTo>
                    <a:cubicBezTo>
                      <a:pt x="15134" y="281"/>
                      <a:pt x="15670" y="293"/>
                      <a:pt x="16217" y="305"/>
                    </a:cubicBezTo>
                    <a:cubicBezTo>
                      <a:pt x="16432" y="317"/>
                      <a:pt x="16836" y="329"/>
                      <a:pt x="16932" y="412"/>
                    </a:cubicBezTo>
                    <a:cubicBezTo>
                      <a:pt x="17015" y="484"/>
                      <a:pt x="16991" y="984"/>
                      <a:pt x="16991" y="1151"/>
                    </a:cubicBezTo>
                    <a:cubicBezTo>
                      <a:pt x="17015" y="1484"/>
                      <a:pt x="17003" y="1829"/>
                      <a:pt x="16967" y="2163"/>
                    </a:cubicBezTo>
                    <a:lnTo>
                      <a:pt x="17146" y="1210"/>
                    </a:lnTo>
                    <a:cubicBezTo>
                      <a:pt x="17170" y="1043"/>
                      <a:pt x="17206" y="889"/>
                      <a:pt x="17241" y="722"/>
                    </a:cubicBezTo>
                    <a:cubicBezTo>
                      <a:pt x="17253" y="603"/>
                      <a:pt x="17336" y="389"/>
                      <a:pt x="17313" y="281"/>
                    </a:cubicBezTo>
                    <a:cubicBezTo>
                      <a:pt x="17253" y="79"/>
                      <a:pt x="16836" y="103"/>
                      <a:pt x="16670" y="79"/>
                    </a:cubicBezTo>
                    <a:cubicBezTo>
                      <a:pt x="16384" y="55"/>
                      <a:pt x="16086" y="43"/>
                      <a:pt x="15801" y="31"/>
                    </a:cubicBezTo>
                    <a:cubicBezTo>
                      <a:pt x="15193" y="8"/>
                      <a:pt x="14550" y="19"/>
                      <a:pt x="13955" y="8"/>
                    </a:cubicBezTo>
                    <a:cubicBezTo>
                      <a:pt x="13515" y="3"/>
                      <a:pt x="13076" y="0"/>
                      <a:pt x="126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40"/>
              <p:cNvSpPr/>
              <p:nvPr/>
            </p:nvSpPr>
            <p:spPr>
              <a:xfrm>
                <a:off x="-6161151" y="1120809"/>
                <a:ext cx="3059921" cy="3817480"/>
              </a:xfrm>
              <a:custGeom>
                <a:rect b="b" l="l" r="r" t="t"/>
                <a:pathLst>
                  <a:path extrusionOk="0" h="24435" w="19586">
                    <a:moveTo>
                      <a:pt x="17327" y="0"/>
                    </a:moveTo>
                    <a:cubicBezTo>
                      <a:pt x="17282" y="0"/>
                      <a:pt x="17234" y="18"/>
                      <a:pt x="17205" y="54"/>
                    </a:cubicBezTo>
                    <a:cubicBezTo>
                      <a:pt x="17157" y="125"/>
                      <a:pt x="17133" y="208"/>
                      <a:pt x="17121" y="292"/>
                    </a:cubicBezTo>
                    <a:cubicBezTo>
                      <a:pt x="16978" y="1709"/>
                      <a:pt x="16931" y="3137"/>
                      <a:pt x="16978" y="4566"/>
                    </a:cubicBezTo>
                    <a:cubicBezTo>
                      <a:pt x="16990" y="5173"/>
                      <a:pt x="15633" y="7221"/>
                      <a:pt x="15609" y="7709"/>
                    </a:cubicBezTo>
                    <a:cubicBezTo>
                      <a:pt x="15573" y="8531"/>
                      <a:pt x="15645" y="9364"/>
                      <a:pt x="15669" y="10186"/>
                    </a:cubicBezTo>
                    <a:cubicBezTo>
                      <a:pt x="15693" y="11174"/>
                      <a:pt x="15728" y="12174"/>
                      <a:pt x="15752" y="13162"/>
                    </a:cubicBezTo>
                    <a:cubicBezTo>
                      <a:pt x="15752" y="14972"/>
                      <a:pt x="15871" y="16806"/>
                      <a:pt x="15919" y="18592"/>
                    </a:cubicBezTo>
                    <a:cubicBezTo>
                      <a:pt x="15978" y="20389"/>
                      <a:pt x="16240" y="22056"/>
                      <a:pt x="16443" y="23842"/>
                    </a:cubicBezTo>
                    <a:cubicBezTo>
                      <a:pt x="16478" y="24176"/>
                      <a:pt x="15919" y="24211"/>
                      <a:pt x="15597" y="24211"/>
                    </a:cubicBezTo>
                    <a:cubicBezTo>
                      <a:pt x="10382" y="24116"/>
                      <a:pt x="5215" y="24116"/>
                      <a:pt x="0" y="23961"/>
                    </a:cubicBezTo>
                    <a:lnTo>
                      <a:pt x="0" y="23961"/>
                    </a:lnTo>
                    <a:cubicBezTo>
                      <a:pt x="0" y="23997"/>
                      <a:pt x="0" y="24033"/>
                      <a:pt x="12" y="24033"/>
                    </a:cubicBezTo>
                    <a:cubicBezTo>
                      <a:pt x="263" y="24153"/>
                      <a:pt x="544" y="24213"/>
                      <a:pt x="828" y="24213"/>
                    </a:cubicBezTo>
                    <a:cubicBezTo>
                      <a:pt x="853" y="24213"/>
                      <a:pt x="879" y="24212"/>
                      <a:pt x="905" y="24211"/>
                    </a:cubicBezTo>
                    <a:cubicBezTo>
                      <a:pt x="4768" y="24300"/>
                      <a:pt x="8611" y="24434"/>
                      <a:pt x="12468" y="24434"/>
                    </a:cubicBezTo>
                    <a:cubicBezTo>
                      <a:pt x="13807" y="24434"/>
                      <a:pt x="15147" y="24418"/>
                      <a:pt x="16490" y="24378"/>
                    </a:cubicBezTo>
                    <a:cubicBezTo>
                      <a:pt x="17439" y="24274"/>
                      <a:pt x="18635" y="24080"/>
                      <a:pt x="19204" y="24080"/>
                    </a:cubicBezTo>
                    <a:cubicBezTo>
                      <a:pt x="19221" y="24080"/>
                      <a:pt x="19237" y="24080"/>
                      <a:pt x="19252" y="24080"/>
                    </a:cubicBezTo>
                    <a:cubicBezTo>
                      <a:pt x="19395" y="24080"/>
                      <a:pt x="19479" y="23949"/>
                      <a:pt x="19538" y="23830"/>
                    </a:cubicBezTo>
                    <a:cubicBezTo>
                      <a:pt x="19586" y="23747"/>
                      <a:pt x="19431" y="23402"/>
                      <a:pt x="19407" y="23306"/>
                    </a:cubicBezTo>
                    <a:cubicBezTo>
                      <a:pt x="19360" y="23092"/>
                      <a:pt x="19300" y="22890"/>
                      <a:pt x="19252" y="22675"/>
                    </a:cubicBezTo>
                    <a:cubicBezTo>
                      <a:pt x="19169" y="22283"/>
                      <a:pt x="18895" y="20985"/>
                      <a:pt x="18812" y="20580"/>
                    </a:cubicBezTo>
                    <a:cubicBezTo>
                      <a:pt x="18705" y="20116"/>
                      <a:pt x="18800" y="19889"/>
                      <a:pt x="18752" y="19080"/>
                    </a:cubicBezTo>
                    <a:cubicBezTo>
                      <a:pt x="18657" y="17401"/>
                      <a:pt x="18562" y="15722"/>
                      <a:pt x="18479" y="14055"/>
                    </a:cubicBezTo>
                    <a:cubicBezTo>
                      <a:pt x="18371" y="11865"/>
                      <a:pt x="18407" y="10460"/>
                      <a:pt x="18348" y="8269"/>
                    </a:cubicBezTo>
                    <a:cubicBezTo>
                      <a:pt x="18324" y="7412"/>
                      <a:pt x="17324" y="5292"/>
                      <a:pt x="17300" y="4530"/>
                    </a:cubicBezTo>
                    <a:cubicBezTo>
                      <a:pt x="17240" y="3054"/>
                      <a:pt x="17443" y="1578"/>
                      <a:pt x="17443" y="101"/>
                    </a:cubicBezTo>
                    <a:lnTo>
                      <a:pt x="17443" y="30"/>
                    </a:lnTo>
                    <a:cubicBezTo>
                      <a:pt x="17431" y="42"/>
                      <a:pt x="17431" y="42"/>
                      <a:pt x="17431" y="54"/>
                    </a:cubicBezTo>
                    <a:cubicBezTo>
                      <a:pt x="17413" y="18"/>
                      <a:pt x="17371" y="0"/>
                      <a:pt x="173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40"/>
              <p:cNvSpPr/>
              <p:nvPr/>
            </p:nvSpPr>
            <p:spPr>
              <a:xfrm>
                <a:off x="-5932538" y="2270974"/>
                <a:ext cx="900510" cy="45150"/>
              </a:xfrm>
              <a:custGeom>
                <a:rect b="b" l="l" r="r" t="t"/>
                <a:pathLst>
                  <a:path extrusionOk="0" h="289" w="5764">
                    <a:moveTo>
                      <a:pt x="5113" y="0"/>
                    </a:moveTo>
                    <a:cubicBezTo>
                      <a:pt x="4884" y="0"/>
                      <a:pt x="4652" y="14"/>
                      <a:pt x="4430" y="14"/>
                    </a:cubicBezTo>
                    <a:cubicBezTo>
                      <a:pt x="3894" y="14"/>
                      <a:pt x="3358" y="14"/>
                      <a:pt x="2811" y="26"/>
                    </a:cubicBezTo>
                    <a:cubicBezTo>
                      <a:pt x="1906" y="50"/>
                      <a:pt x="953" y="73"/>
                      <a:pt x="60" y="264"/>
                    </a:cubicBezTo>
                    <a:cubicBezTo>
                      <a:pt x="60" y="264"/>
                      <a:pt x="1" y="288"/>
                      <a:pt x="36" y="288"/>
                    </a:cubicBezTo>
                    <a:cubicBezTo>
                      <a:pt x="97" y="289"/>
                      <a:pt x="169" y="289"/>
                      <a:pt x="251" y="289"/>
                    </a:cubicBezTo>
                    <a:cubicBezTo>
                      <a:pt x="1445" y="289"/>
                      <a:pt x="4761" y="210"/>
                      <a:pt x="5597" y="121"/>
                    </a:cubicBezTo>
                    <a:cubicBezTo>
                      <a:pt x="5620" y="121"/>
                      <a:pt x="5763" y="62"/>
                      <a:pt x="5692" y="50"/>
                    </a:cubicBezTo>
                    <a:cubicBezTo>
                      <a:pt x="5508" y="11"/>
                      <a:pt x="5312" y="0"/>
                      <a:pt x="51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40"/>
              <p:cNvSpPr/>
              <p:nvPr/>
            </p:nvSpPr>
            <p:spPr>
              <a:xfrm>
                <a:off x="-5581715" y="2961667"/>
                <a:ext cx="1547771" cy="1363263"/>
              </a:xfrm>
              <a:custGeom>
                <a:rect b="b" l="l" r="r" t="t"/>
                <a:pathLst>
                  <a:path extrusionOk="0" h="8726" w="9907">
                    <a:moveTo>
                      <a:pt x="5251" y="0"/>
                    </a:moveTo>
                    <a:cubicBezTo>
                      <a:pt x="3507" y="0"/>
                      <a:pt x="1762" y="78"/>
                      <a:pt x="25" y="236"/>
                    </a:cubicBezTo>
                    <a:cubicBezTo>
                      <a:pt x="1" y="2975"/>
                      <a:pt x="144" y="5713"/>
                      <a:pt x="453" y="8440"/>
                    </a:cubicBezTo>
                    <a:cubicBezTo>
                      <a:pt x="1927" y="8630"/>
                      <a:pt x="3411" y="8726"/>
                      <a:pt x="4896" y="8726"/>
                    </a:cubicBezTo>
                    <a:cubicBezTo>
                      <a:pt x="6471" y="8726"/>
                      <a:pt x="8046" y="8619"/>
                      <a:pt x="9609" y="8404"/>
                    </a:cubicBezTo>
                    <a:cubicBezTo>
                      <a:pt x="9835" y="5666"/>
                      <a:pt x="9907" y="2915"/>
                      <a:pt x="9835" y="177"/>
                    </a:cubicBezTo>
                    <a:cubicBezTo>
                      <a:pt x="8311" y="60"/>
                      <a:pt x="6781" y="0"/>
                      <a:pt x="52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40"/>
              <p:cNvSpPr/>
              <p:nvPr/>
            </p:nvSpPr>
            <p:spPr>
              <a:xfrm>
                <a:off x="-5520317" y="3024628"/>
                <a:ext cx="1426849" cy="1236560"/>
              </a:xfrm>
              <a:custGeom>
                <a:rect b="b" l="l" r="r" t="t"/>
                <a:pathLst>
                  <a:path extrusionOk="0" h="7915" w="9133">
                    <a:moveTo>
                      <a:pt x="4870" y="226"/>
                    </a:moveTo>
                    <a:cubicBezTo>
                      <a:pt x="6204" y="226"/>
                      <a:pt x="7573" y="262"/>
                      <a:pt x="8930" y="357"/>
                    </a:cubicBezTo>
                    <a:cubicBezTo>
                      <a:pt x="8978" y="2715"/>
                      <a:pt x="8907" y="5108"/>
                      <a:pt x="8728" y="7453"/>
                    </a:cubicBezTo>
                    <a:cubicBezTo>
                      <a:pt x="7325" y="7613"/>
                      <a:pt x="5918" y="7693"/>
                      <a:pt x="4512" y="7693"/>
                    </a:cubicBezTo>
                    <a:cubicBezTo>
                      <a:pt x="3186" y="7693"/>
                      <a:pt x="1860" y="7622"/>
                      <a:pt x="536" y="7477"/>
                    </a:cubicBezTo>
                    <a:cubicBezTo>
                      <a:pt x="286" y="5120"/>
                      <a:pt x="155" y="2762"/>
                      <a:pt x="155" y="405"/>
                    </a:cubicBezTo>
                    <a:cubicBezTo>
                      <a:pt x="1715" y="286"/>
                      <a:pt x="3299" y="226"/>
                      <a:pt x="4870" y="226"/>
                    </a:cubicBezTo>
                    <a:close/>
                    <a:moveTo>
                      <a:pt x="4858" y="0"/>
                    </a:moveTo>
                    <a:cubicBezTo>
                      <a:pt x="3239" y="0"/>
                      <a:pt x="1608" y="60"/>
                      <a:pt x="1" y="191"/>
                    </a:cubicBezTo>
                    <a:cubicBezTo>
                      <a:pt x="1" y="2691"/>
                      <a:pt x="132" y="5191"/>
                      <a:pt x="394" y="7668"/>
                    </a:cubicBezTo>
                    <a:cubicBezTo>
                      <a:pt x="1774" y="7831"/>
                      <a:pt x="3164" y="7915"/>
                      <a:pt x="4554" y="7915"/>
                    </a:cubicBezTo>
                    <a:cubicBezTo>
                      <a:pt x="5994" y="7915"/>
                      <a:pt x="7436" y="7826"/>
                      <a:pt x="8871" y="7644"/>
                    </a:cubicBezTo>
                    <a:cubicBezTo>
                      <a:pt x="9061" y="5155"/>
                      <a:pt x="9133" y="2643"/>
                      <a:pt x="9085" y="143"/>
                    </a:cubicBezTo>
                    <a:cubicBezTo>
                      <a:pt x="7668" y="48"/>
                      <a:pt x="6251" y="0"/>
                      <a:pt x="48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40"/>
              <p:cNvSpPr/>
              <p:nvPr/>
            </p:nvSpPr>
            <p:spPr>
              <a:xfrm>
                <a:off x="-5337997" y="3729538"/>
                <a:ext cx="1080799" cy="268091"/>
              </a:xfrm>
              <a:custGeom>
                <a:rect b="b" l="l" r="r" t="t"/>
                <a:pathLst>
                  <a:path extrusionOk="0" h="1716" w="6918">
                    <a:moveTo>
                      <a:pt x="6918" y="1"/>
                    </a:moveTo>
                    <a:lnTo>
                      <a:pt x="6918" y="1"/>
                    </a:lnTo>
                    <a:cubicBezTo>
                      <a:pt x="4692" y="96"/>
                      <a:pt x="2382" y="143"/>
                      <a:pt x="0" y="155"/>
                    </a:cubicBezTo>
                    <a:lnTo>
                      <a:pt x="131" y="1644"/>
                    </a:lnTo>
                    <a:cubicBezTo>
                      <a:pt x="1133" y="1692"/>
                      <a:pt x="2138" y="1716"/>
                      <a:pt x="3143" y="1716"/>
                    </a:cubicBezTo>
                    <a:cubicBezTo>
                      <a:pt x="4372" y="1716"/>
                      <a:pt x="5604" y="1680"/>
                      <a:pt x="6835" y="1608"/>
                    </a:cubicBezTo>
                    <a:lnTo>
                      <a:pt x="691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40"/>
              <p:cNvSpPr/>
              <p:nvPr/>
            </p:nvSpPr>
            <p:spPr>
              <a:xfrm>
                <a:off x="-5228323" y="4077306"/>
                <a:ext cx="859577" cy="50462"/>
              </a:xfrm>
              <a:custGeom>
                <a:rect b="b" l="l" r="r" t="t"/>
                <a:pathLst>
                  <a:path extrusionOk="0" h="323" w="5502">
                    <a:moveTo>
                      <a:pt x="5502" y="1"/>
                    </a:moveTo>
                    <a:cubicBezTo>
                      <a:pt x="4488" y="42"/>
                      <a:pt x="3458" y="63"/>
                      <a:pt x="2414" y="63"/>
                    </a:cubicBezTo>
                    <a:cubicBezTo>
                      <a:pt x="1618" y="63"/>
                      <a:pt x="814" y="51"/>
                      <a:pt x="1" y="25"/>
                    </a:cubicBezTo>
                    <a:lnTo>
                      <a:pt x="1" y="25"/>
                    </a:lnTo>
                    <a:lnTo>
                      <a:pt x="96" y="215"/>
                    </a:lnTo>
                    <a:cubicBezTo>
                      <a:pt x="983" y="287"/>
                      <a:pt x="1873" y="322"/>
                      <a:pt x="2765" y="322"/>
                    </a:cubicBezTo>
                    <a:cubicBezTo>
                      <a:pt x="3656" y="322"/>
                      <a:pt x="4549" y="287"/>
                      <a:pt x="5442" y="215"/>
                    </a:cubicBezTo>
                    <a:lnTo>
                      <a:pt x="550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614" name="Google Shape;614;p40"/>
            <p:cNvPicPr preferRelativeResize="0"/>
            <p:nvPr/>
          </p:nvPicPr>
          <p:blipFill rotWithShape="1">
            <a:blip r:embed="rId3">
              <a:alphaModFix amt="70000"/>
            </a:blip>
            <a:srcRect b="28037" l="35445" r="34000" t="29584"/>
            <a:stretch/>
          </p:blipFill>
          <p:spPr>
            <a:xfrm rot="1235309">
              <a:off x="4804327" y="3483306"/>
              <a:ext cx="737861" cy="5761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5" name="Google Shape;615;p40"/>
          <p:cNvSpPr/>
          <p:nvPr/>
        </p:nvSpPr>
        <p:spPr>
          <a:xfrm>
            <a:off x="3534500" y="2497050"/>
            <a:ext cx="2544900" cy="884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457200" rotWithShape="0" algn="bl" dir="3840000" dist="8572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6" name="Google Shape;616;p40"/>
          <p:cNvSpPr txBox="1"/>
          <p:nvPr>
            <p:ph idx="4294967295" type="title"/>
          </p:nvPr>
        </p:nvSpPr>
        <p:spPr>
          <a:xfrm>
            <a:off x="3534500" y="2492500"/>
            <a:ext cx="2544900" cy="8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Augmented product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Google Shape;621;p41"/>
          <p:cNvGrpSpPr/>
          <p:nvPr/>
        </p:nvGrpSpPr>
        <p:grpSpPr>
          <a:xfrm>
            <a:off x="5" y="152421"/>
            <a:ext cx="1102408" cy="1193526"/>
            <a:chOff x="531830" y="1282096"/>
            <a:chExt cx="1102408" cy="1193526"/>
          </a:xfrm>
        </p:grpSpPr>
        <p:sp>
          <p:nvSpPr>
            <p:cNvPr id="622" name="Google Shape;622;p41"/>
            <p:cNvSpPr/>
            <p:nvPr/>
          </p:nvSpPr>
          <p:spPr>
            <a:xfrm>
              <a:off x="531830" y="1282096"/>
              <a:ext cx="1102408" cy="980021"/>
            </a:xfrm>
            <a:custGeom>
              <a:rect b="b" l="l" r="r" t="t"/>
              <a:pathLst>
                <a:path extrusionOk="0" h="20027" w="22528">
                  <a:moveTo>
                    <a:pt x="10847" y="1"/>
                  </a:moveTo>
                  <a:cubicBezTo>
                    <a:pt x="10668" y="2334"/>
                    <a:pt x="10490" y="4668"/>
                    <a:pt x="10311" y="7002"/>
                  </a:cubicBezTo>
                  <a:cubicBezTo>
                    <a:pt x="10276" y="7490"/>
                    <a:pt x="10228" y="8002"/>
                    <a:pt x="9823" y="8395"/>
                  </a:cubicBezTo>
                  <a:cubicBezTo>
                    <a:pt x="9359" y="8835"/>
                    <a:pt x="8537" y="8990"/>
                    <a:pt x="7799" y="9097"/>
                  </a:cubicBezTo>
                  <a:cubicBezTo>
                    <a:pt x="5477" y="9442"/>
                    <a:pt x="3370" y="9633"/>
                    <a:pt x="1072" y="9847"/>
                  </a:cubicBezTo>
                  <a:cubicBezTo>
                    <a:pt x="715" y="9883"/>
                    <a:pt x="370" y="9907"/>
                    <a:pt x="0" y="9954"/>
                  </a:cubicBezTo>
                  <a:cubicBezTo>
                    <a:pt x="620" y="10014"/>
                    <a:pt x="1203" y="10061"/>
                    <a:pt x="1763" y="10109"/>
                  </a:cubicBezTo>
                  <a:cubicBezTo>
                    <a:pt x="4144" y="10311"/>
                    <a:pt x="5894" y="10514"/>
                    <a:pt x="7692" y="10704"/>
                  </a:cubicBezTo>
                  <a:cubicBezTo>
                    <a:pt x="8454" y="10776"/>
                    <a:pt x="9264" y="10883"/>
                    <a:pt x="9787" y="11312"/>
                  </a:cubicBezTo>
                  <a:cubicBezTo>
                    <a:pt x="10311" y="11740"/>
                    <a:pt x="10395" y="12324"/>
                    <a:pt x="10466" y="12883"/>
                  </a:cubicBezTo>
                  <a:cubicBezTo>
                    <a:pt x="10799" y="15300"/>
                    <a:pt x="11335" y="17598"/>
                    <a:pt x="11657" y="20027"/>
                  </a:cubicBezTo>
                  <a:cubicBezTo>
                    <a:pt x="11835" y="17681"/>
                    <a:pt x="12014" y="15348"/>
                    <a:pt x="12192" y="13014"/>
                  </a:cubicBezTo>
                  <a:cubicBezTo>
                    <a:pt x="12228" y="12526"/>
                    <a:pt x="12288" y="12014"/>
                    <a:pt x="12681" y="11633"/>
                  </a:cubicBezTo>
                  <a:cubicBezTo>
                    <a:pt x="13157" y="11181"/>
                    <a:pt x="13967" y="11038"/>
                    <a:pt x="14717" y="10919"/>
                  </a:cubicBezTo>
                  <a:cubicBezTo>
                    <a:pt x="17038" y="10573"/>
                    <a:pt x="19134" y="10383"/>
                    <a:pt x="21444" y="10169"/>
                  </a:cubicBezTo>
                  <a:cubicBezTo>
                    <a:pt x="21789" y="10133"/>
                    <a:pt x="22158" y="10097"/>
                    <a:pt x="22527" y="10061"/>
                  </a:cubicBezTo>
                  <a:lnTo>
                    <a:pt x="20753" y="9907"/>
                  </a:lnTo>
                  <a:cubicBezTo>
                    <a:pt x="18384" y="9704"/>
                    <a:pt x="16610" y="9502"/>
                    <a:pt x="14812" y="9311"/>
                  </a:cubicBezTo>
                  <a:cubicBezTo>
                    <a:pt x="14050" y="9240"/>
                    <a:pt x="13240" y="9133"/>
                    <a:pt x="12716" y="8704"/>
                  </a:cubicBezTo>
                  <a:cubicBezTo>
                    <a:pt x="12192" y="8287"/>
                    <a:pt x="12109" y="7692"/>
                    <a:pt x="12038" y="7144"/>
                  </a:cubicBezTo>
                  <a:cubicBezTo>
                    <a:pt x="11704" y="4716"/>
                    <a:pt x="11180" y="2418"/>
                    <a:pt x="10847" y="1"/>
                  </a:cubicBezTo>
                  <a:close/>
                </a:path>
              </a:pathLst>
            </a:custGeom>
            <a:solidFill>
              <a:srgbClr val="FFD9E6">
                <a:alpha val="71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586075" y="2070576"/>
              <a:ext cx="455629" cy="405046"/>
            </a:xfrm>
            <a:custGeom>
              <a:rect b="b" l="l" r="r" t="t"/>
              <a:pathLst>
                <a:path extrusionOk="0" h="20027" w="22528">
                  <a:moveTo>
                    <a:pt x="10847" y="1"/>
                  </a:moveTo>
                  <a:cubicBezTo>
                    <a:pt x="10668" y="2334"/>
                    <a:pt x="10490" y="4668"/>
                    <a:pt x="10311" y="7002"/>
                  </a:cubicBezTo>
                  <a:cubicBezTo>
                    <a:pt x="10276" y="7490"/>
                    <a:pt x="10228" y="8002"/>
                    <a:pt x="9823" y="8395"/>
                  </a:cubicBezTo>
                  <a:cubicBezTo>
                    <a:pt x="9359" y="8835"/>
                    <a:pt x="8537" y="8990"/>
                    <a:pt x="7799" y="9097"/>
                  </a:cubicBezTo>
                  <a:cubicBezTo>
                    <a:pt x="5477" y="9442"/>
                    <a:pt x="3370" y="9633"/>
                    <a:pt x="1072" y="9847"/>
                  </a:cubicBezTo>
                  <a:cubicBezTo>
                    <a:pt x="715" y="9883"/>
                    <a:pt x="370" y="9907"/>
                    <a:pt x="0" y="9954"/>
                  </a:cubicBezTo>
                  <a:cubicBezTo>
                    <a:pt x="620" y="10014"/>
                    <a:pt x="1203" y="10061"/>
                    <a:pt x="1763" y="10109"/>
                  </a:cubicBezTo>
                  <a:cubicBezTo>
                    <a:pt x="4144" y="10311"/>
                    <a:pt x="5894" y="10514"/>
                    <a:pt x="7692" y="10704"/>
                  </a:cubicBezTo>
                  <a:cubicBezTo>
                    <a:pt x="8454" y="10776"/>
                    <a:pt x="9264" y="10883"/>
                    <a:pt x="9787" y="11312"/>
                  </a:cubicBezTo>
                  <a:cubicBezTo>
                    <a:pt x="10311" y="11740"/>
                    <a:pt x="10395" y="12324"/>
                    <a:pt x="10466" y="12883"/>
                  </a:cubicBezTo>
                  <a:cubicBezTo>
                    <a:pt x="10799" y="15300"/>
                    <a:pt x="11335" y="17598"/>
                    <a:pt x="11657" y="20027"/>
                  </a:cubicBezTo>
                  <a:cubicBezTo>
                    <a:pt x="11835" y="17681"/>
                    <a:pt x="12014" y="15348"/>
                    <a:pt x="12192" y="13014"/>
                  </a:cubicBezTo>
                  <a:cubicBezTo>
                    <a:pt x="12228" y="12526"/>
                    <a:pt x="12288" y="12014"/>
                    <a:pt x="12681" y="11633"/>
                  </a:cubicBezTo>
                  <a:cubicBezTo>
                    <a:pt x="13157" y="11181"/>
                    <a:pt x="13967" y="11038"/>
                    <a:pt x="14717" y="10919"/>
                  </a:cubicBezTo>
                  <a:cubicBezTo>
                    <a:pt x="17038" y="10573"/>
                    <a:pt x="19134" y="10383"/>
                    <a:pt x="21444" y="10169"/>
                  </a:cubicBezTo>
                  <a:cubicBezTo>
                    <a:pt x="21789" y="10133"/>
                    <a:pt x="22158" y="10097"/>
                    <a:pt x="22527" y="10061"/>
                  </a:cubicBezTo>
                  <a:lnTo>
                    <a:pt x="20753" y="9907"/>
                  </a:lnTo>
                  <a:cubicBezTo>
                    <a:pt x="18384" y="9704"/>
                    <a:pt x="16610" y="9502"/>
                    <a:pt x="14812" y="9311"/>
                  </a:cubicBezTo>
                  <a:cubicBezTo>
                    <a:pt x="14050" y="9240"/>
                    <a:pt x="13240" y="9133"/>
                    <a:pt x="12716" y="8704"/>
                  </a:cubicBezTo>
                  <a:cubicBezTo>
                    <a:pt x="12192" y="8287"/>
                    <a:pt x="12109" y="7692"/>
                    <a:pt x="12038" y="7144"/>
                  </a:cubicBezTo>
                  <a:cubicBezTo>
                    <a:pt x="11704" y="4716"/>
                    <a:pt x="11180" y="2418"/>
                    <a:pt x="108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624" name="Google Shape;624;p41"/>
          <p:cNvSpPr txBox="1"/>
          <p:nvPr>
            <p:ph idx="6" type="title"/>
          </p:nvPr>
        </p:nvSpPr>
        <p:spPr>
          <a:xfrm>
            <a:off x="821375" y="152425"/>
            <a:ext cx="77094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latin typeface="Times New Roman"/>
                <a:ea typeface="Times New Roman"/>
                <a:cs typeface="Times New Roman"/>
                <a:sym typeface="Times New Roman"/>
              </a:rPr>
              <a:t>Target</a:t>
            </a:r>
            <a:endParaRPr b="1" sz="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5" name="Google Shape;625;p41"/>
          <p:cNvSpPr txBox="1"/>
          <p:nvPr>
            <p:ph idx="1" type="subTitle"/>
          </p:nvPr>
        </p:nvSpPr>
        <p:spPr>
          <a:xfrm>
            <a:off x="735225" y="2635125"/>
            <a:ext cx="4196400" cy="24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Maria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★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 years old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★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Sofia, Bulgaria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★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Lawyer medium to high income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★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Married with a newborn baby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★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Keen on cleaning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★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Appreciates eco-friendly products and a world with minimum waste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26" name="Google Shape;626;p41"/>
          <p:cNvGrpSpPr/>
          <p:nvPr/>
        </p:nvGrpSpPr>
        <p:grpSpPr>
          <a:xfrm>
            <a:off x="7932614" y="874515"/>
            <a:ext cx="1304252" cy="882210"/>
            <a:chOff x="7932847" y="797969"/>
            <a:chExt cx="1417511" cy="958819"/>
          </a:xfrm>
        </p:grpSpPr>
        <p:grpSp>
          <p:nvGrpSpPr>
            <p:cNvPr id="627" name="Google Shape;627;p41"/>
            <p:cNvGrpSpPr/>
            <p:nvPr/>
          </p:nvGrpSpPr>
          <p:grpSpPr>
            <a:xfrm rot="1018897">
              <a:off x="8010186" y="934936"/>
              <a:ext cx="1040166" cy="684886"/>
              <a:chOff x="-7826263" y="1798953"/>
              <a:chExt cx="2347377" cy="1545604"/>
            </a:xfrm>
          </p:grpSpPr>
          <p:sp>
            <p:nvSpPr>
              <p:cNvPr id="628" name="Google Shape;628;p41"/>
              <p:cNvSpPr/>
              <p:nvPr/>
            </p:nvSpPr>
            <p:spPr>
              <a:xfrm>
                <a:off x="-7826263" y="1798953"/>
                <a:ext cx="2347377" cy="1545604"/>
              </a:xfrm>
              <a:custGeom>
                <a:rect b="b" l="l" r="r" t="t"/>
                <a:pathLst>
                  <a:path extrusionOk="0" h="12991" w="19730">
                    <a:moveTo>
                      <a:pt x="8684" y="0"/>
                    </a:moveTo>
                    <a:cubicBezTo>
                      <a:pt x="8195" y="0"/>
                      <a:pt x="7705" y="14"/>
                      <a:pt x="7216" y="41"/>
                    </a:cubicBezTo>
                    <a:cubicBezTo>
                      <a:pt x="7025" y="53"/>
                      <a:pt x="6835" y="65"/>
                      <a:pt x="6656" y="77"/>
                    </a:cubicBezTo>
                    <a:lnTo>
                      <a:pt x="6371" y="101"/>
                    </a:lnTo>
                    <a:lnTo>
                      <a:pt x="6180" y="124"/>
                    </a:lnTo>
                    <a:cubicBezTo>
                      <a:pt x="6097" y="136"/>
                      <a:pt x="6013" y="148"/>
                      <a:pt x="5930" y="160"/>
                    </a:cubicBezTo>
                    <a:lnTo>
                      <a:pt x="5728" y="184"/>
                    </a:lnTo>
                    <a:cubicBezTo>
                      <a:pt x="5573" y="208"/>
                      <a:pt x="5406" y="232"/>
                      <a:pt x="5251" y="255"/>
                    </a:cubicBezTo>
                    <a:lnTo>
                      <a:pt x="5001" y="291"/>
                    </a:lnTo>
                    <a:cubicBezTo>
                      <a:pt x="4918" y="315"/>
                      <a:pt x="4823" y="327"/>
                      <a:pt x="4739" y="339"/>
                    </a:cubicBezTo>
                    <a:lnTo>
                      <a:pt x="4477" y="398"/>
                    </a:lnTo>
                    <a:cubicBezTo>
                      <a:pt x="4299" y="434"/>
                      <a:pt x="4120" y="482"/>
                      <a:pt x="3942" y="517"/>
                    </a:cubicBezTo>
                    <a:lnTo>
                      <a:pt x="3704" y="589"/>
                    </a:lnTo>
                    <a:lnTo>
                      <a:pt x="3442" y="660"/>
                    </a:lnTo>
                    <a:lnTo>
                      <a:pt x="3203" y="743"/>
                    </a:lnTo>
                    <a:cubicBezTo>
                      <a:pt x="3120" y="767"/>
                      <a:pt x="3025" y="791"/>
                      <a:pt x="2942" y="827"/>
                    </a:cubicBezTo>
                    <a:cubicBezTo>
                      <a:pt x="2120" y="1101"/>
                      <a:pt x="1346" y="1505"/>
                      <a:pt x="656" y="2029"/>
                    </a:cubicBezTo>
                    <a:lnTo>
                      <a:pt x="596" y="2065"/>
                    </a:lnTo>
                    <a:cubicBezTo>
                      <a:pt x="525" y="2125"/>
                      <a:pt x="453" y="2208"/>
                      <a:pt x="406" y="2291"/>
                    </a:cubicBezTo>
                    <a:cubicBezTo>
                      <a:pt x="60" y="2863"/>
                      <a:pt x="1" y="4065"/>
                      <a:pt x="72" y="5375"/>
                    </a:cubicBezTo>
                    <a:cubicBezTo>
                      <a:pt x="263" y="5458"/>
                      <a:pt x="417" y="5613"/>
                      <a:pt x="501" y="5792"/>
                    </a:cubicBezTo>
                    <a:cubicBezTo>
                      <a:pt x="572" y="6030"/>
                      <a:pt x="560" y="6280"/>
                      <a:pt x="477" y="6506"/>
                    </a:cubicBezTo>
                    <a:cubicBezTo>
                      <a:pt x="441" y="6625"/>
                      <a:pt x="382" y="6732"/>
                      <a:pt x="298" y="6828"/>
                    </a:cubicBezTo>
                    <a:cubicBezTo>
                      <a:pt x="275" y="6851"/>
                      <a:pt x="239" y="6863"/>
                      <a:pt x="215" y="6875"/>
                    </a:cubicBezTo>
                    <a:cubicBezTo>
                      <a:pt x="382" y="8256"/>
                      <a:pt x="656" y="9542"/>
                      <a:pt x="870" y="10138"/>
                    </a:cubicBezTo>
                    <a:cubicBezTo>
                      <a:pt x="1570" y="12035"/>
                      <a:pt x="5768" y="12991"/>
                      <a:pt x="9949" y="12991"/>
                    </a:cubicBezTo>
                    <a:cubicBezTo>
                      <a:pt x="14084" y="12991"/>
                      <a:pt x="18203" y="12056"/>
                      <a:pt x="18908" y="10173"/>
                    </a:cubicBezTo>
                    <a:cubicBezTo>
                      <a:pt x="19003" y="9923"/>
                      <a:pt x="19075" y="9673"/>
                      <a:pt x="19146" y="9411"/>
                    </a:cubicBezTo>
                    <a:cubicBezTo>
                      <a:pt x="19027" y="9316"/>
                      <a:pt x="18955" y="9197"/>
                      <a:pt x="18908" y="9054"/>
                    </a:cubicBezTo>
                    <a:cubicBezTo>
                      <a:pt x="18884" y="8840"/>
                      <a:pt x="18908" y="8625"/>
                      <a:pt x="18979" y="8423"/>
                    </a:cubicBezTo>
                    <a:cubicBezTo>
                      <a:pt x="19003" y="8268"/>
                      <a:pt x="19075" y="8125"/>
                      <a:pt x="19170" y="8006"/>
                    </a:cubicBezTo>
                    <a:cubicBezTo>
                      <a:pt x="19241" y="7923"/>
                      <a:pt x="19336" y="7863"/>
                      <a:pt x="19444" y="7852"/>
                    </a:cubicBezTo>
                    <a:cubicBezTo>
                      <a:pt x="19729" y="5732"/>
                      <a:pt x="19717" y="3256"/>
                      <a:pt x="19372" y="2422"/>
                    </a:cubicBezTo>
                    <a:cubicBezTo>
                      <a:pt x="19313" y="2267"/>
                      <a:pt x="19098" y="2101"/>
                      <a:pt x="18777" y="1922"/>
                    </a:cubicBezTo>
                    <a:cubicBezTo>
                      <a:pt x="18551" y="1791"/>
                      <a:pt x="18313" y="1684"/>
                      <a:pt x="18074" y="1589"/>
                    </a:cubicBezTo>
                    <a:lnTo>
                      <a:pt x="18039" y="1565"/>
                    </a:lnTo>
                    <a:cubicBezTo>
                      <a:pt x="17979" y="1541"/>
                      <a:pt x="17920" y="1517"/>
                      <a:pt x="17860" y="1505"/>
                    </a:cubicBezTo>
                    <a:cubicBezTo>
                      <a:pt x="16777" y="1089"/>
                      <a:pt x="15205" y="672"/>
                      <a:pt x="13419" y="386"/>
                    </a:cubicBezTo>
                    <a:lnTo>
                      <a:pt x="13074" y="339"/>
                    </a:lnTo>
                    <a:lnTo>
                      <a:pt x="12752" y="291"/>
                    </a:lnTo>
                    <a:lnTo>
                      <a:pt x="12740" y="291"/>
                    </a:lnTo>
                    <a:cubicBezTo>
                      <a:pt x="12574" y="267"/>
                      <a:pt x="12407" y="243"/>
                      <a:pt x="12240" y="220"/>
                    </a:cubicBezTo>
                    <a:cubicBezTo>
                      <a:pt x="11966" y="184"/>
                      <a:pt x="11693" y="160"/>
                      <a:pt x="11419" y="136"/>
                    </a:cubicBezTo>
                    <a:lnTo>
                      <a:pt x="11026" y="101"/>
                    </a:lnTo>
                    <a:cubicBezTo>
                      <a:pt x="10249" y="35"/>
                      <a:pt x="9467" y="0"/>
                      <a:pt x="86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41"/>
              <p:cNvSpPr/>
              <p:nvPr/>
            </p:nvSpPr>
            <p:spPr>
              <a:xfrm>
                <a:off x="-7795801" y="1822000"/>
                <a:ext cx="2286462" cy="597611"/>
              </a:xfrm>
              <a:custGeom>
                <a:rect b="b" l="l" r="r" t="t"/>
                <a:pathLst>
                  <a:path extrusionOk="0" h="5023" w="19218">
                    <a:moveTo>
                      <a:pt x="8406" y="1"/>
                    </a:moveTo>
                    <a:cubicBezTo>
                      <a:pt x="7891" y="1"/>
                      <a:pt x="7375" y="16"/>
                      <a:pt x="6859" y="45"/>
                    </a:cubicBezTo>
                    <a:cubicBezTo>
                      <a:pt x="6668" y="57"/>
                      <a:pt x="6478" y="69"/>
                      <a:pt x="6299" y="81"/>
                    </a:cubicBezTo>
                    <a:lnTo>
                      <a:pt x="6014" y="117"/>
                    </a:lnTo>
                    <a:lnTo>
                      <a:pt x="5835" y="128"/>
                    </a:lnTo>
                    <a:cubicBezTo>
                      <a:pt x="5740" y="140"/>
                      <a:pt x="5656" y="152"/>
                      <a:pt x="5573" y="164"/>
                    </a:cubicBezTo>
                    <a:lnTo>
                      <a:pt x="5371" y="188"/>
                    </a:lnTo>
                    <a:cubicBezTo>
                      <a:pt x="5216" y="212"/>
                      <a:pt x="5049" y="236"/>
                      <a:pt x="4894" y="259"/>
                    </a:cubicBezTo>
                    <a:lnTo>
                      <a:pt x="4644" y="307"/>
                    </a:lnTo>
                    <a:cubicBezTo>
                      <a:pt x="4561" y="319"/>
                      <a:pt x="4466" y="331"/>
                      <a:pt x="4382" y="355"/>
                    </a:cubicBezTo>
                    <a:lnTo>
                      <a:pt x="4120" y="402"/>
                    </a:lnTo>
                    <a:cubicBezTo>
                      <a:pt x="3942" y="438"/>
                      <a:pt x="3763" y="486"/>
                      <a:pt x="3597" y="533"/>
                    </a:cubicBezTo>
                    <a:lnTo>
                      <a:pt x="3347" y="593"/>
                    </a:lnTo>
                    <a:lnTo>
                      <a:pt x="3097" y="664"/>
                    </a:lnTo>
                    <a:lnTo>
                      <a:pt x="2846" y="748"/>
                    </a:lnTo>
                    <a:cubicBezTo>
                      <a:pt x="2763" y="771"/>
                      <a:pt x="2680" y="795"/>
                      <a:pt x="2596" y="831"/>
                    </a:cubicBezTo>
                    <a:cubicBezTo>
                      <a:pt x="1763" y="1105"/>
                      <a:pt x="989" y="1510"/>
                      <a:pt x="299" y="2033"/>
                    </a:cubicBezTo>
                    <a:cubicBezTo>
                      <a:pt x="108" y="2236"/>
                      <a:pt x="1" y="2462"/>
                      <a:pt x="60" y="2700"/>
                    </a:cubicBezTo>
                    <a:cubicBezTo>
                      <a:pt x="132" y="2974"/>
                      <a:pt x="525" y="3248"/>
                      <a:pt x="751" y="3403"/>
                    </a:cubicBezTo>
                    <a:cubicBezTo>
                      <a:pt x="1168" y="3665"/>
                      <a:pt x="1632" y="3867"/>
                      <a:pt x="2108" y="3998"/>
                    </a:cubicBezTo>
                    <a:cubicBezTo>
                      <a:pt x="3120" y="4296"/>
                      <a:pt x="4144" y="4522"/>
                      <a:pt x="5192" y="4677"/>
                    </a:cubicBezTo>
                    <a:cubicBezTo>
                      <a:pt x="6658" y="4904"/>
                      <a:pt x="8135" y="5023"/>
                      <a:pt x="9622" y="5023"/>
                    </a:cubicBezTo>
                    <a:cubicBezTo>
                      <a:pt x="9693" y="5023"/>
                      <a:pt x="9764" y="5022"/>
                      <a:pt x="9835" y="5022"/>
                    </a:cubicBezTo>
                    <a:cubicBezTo>
                      <a:pt x="12562" y="5010"/>
                      <a:pt x="15396" y="4617"/>
                      <a:pt x="17967" y="3677"/>
                    </a:cubicBezTo>
                    <a:cubicBezTo>
                      <a:pt x="18241" y="3593"/>
                      <a:pt x="18491" y="3450"/>
                      <a:pt x="18718" y="3260"/>
                    </a:cubicBezTo>
                    <a:cubicBezTo>
                      <a:pt x="19218" y="2748"/>
                      <a:pt x="18896" y="2248"/>
                      <a:pt x="18432" y="1926"/>
                    </a:cubicBezTo>
                    <a:cubicBezTo>
                      <a:pt x="18206" y="1783"/>
                      <a:pt x="17967" y="1676"/>
                      <a:pt x="17717" y="1593"/>
                    </a:cubicBezTo>
                    <a:lnTo>
                      <a:pt x="17682" y="1569"/>
                    </a:lnTo>
                    <a:cubicBezTo>
                      <a:pt x="17622" y="1545"/>
                      <a:pt x="17563" y="1521"/>
                      <a:pt x="17503" y="1510"/>
                    </a:cubicBezTo>
                    <a:cubicBezTo>
                      <a:pt x="17420" y="1474"/>
                      <a:pt x="17324" y="1438"/>
                      <a:pt x="17229" y="1402"/>
                    </a:cubicBezTo>
                    <a:cubicBezTo>
                      <a:pt x="15872" y="926"/>
                      <a:pt x="14479" y="593"/>
                      <a:pt x="13062" y="390"/>
                    </a:cubicBezTo>
                    <a:lnTo>
                      <a:pt x="12717" y="343"/>
                    </a:lnTo>
                    <a:lnTo>
                      <a:pt x="12407" y="295"/>
                    </a:lnTo>
                    <a:lnTo>
                      <a:pt x="12383" y="295"/>
                    </a:lnTo>
                    <a:cubicBezTo>
                      <a:pt x="12217" y="271"/>
                      <a:pt x="12050" y="248"/>
                      <a:pt x="11883" y="236"/>
                    </a:cubicBezTo>
                    <a:cubicBezTo>
                      <a:pt x="11609" y="200"/>
                      <a:pt x="11336" y="164"/>
                      <a:pt x="11062" y="140"/>
                    </a:cubicBezTo>
                    <a:lnTo>
                      <a:pt x="10669" y="105"/>
                    </a:lnTo>
                    <a:cubicBezTo>
                      <a:pt x="9918" y="34"/>
                      <a:pt x="9163" y="1"/>
                      <a:pt x="84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41"/>
              <p:cNvSpPr/>
              <p:nvPr/>
            </p:nvSpPr>
            <p:spPr>
              <a:xfrm>
                <a:off x="-7750483" y="2309711"/>
                <a:ext cx="2195803" cy="917535"/>
              </a:xfrm>
              <a:custGeom>
                <a:rect b="b" l="l" r="r" t="t"/>
                <a:pathLst>
                  <a:path extrusionOk="0" h="7712" w="18456">
                    <a:moveTo>
                      <a:pt x="18346" y="0"/>
                    </a:moveTo>
                    <a:cubicBezTo>
                      <a:pt x="18212" y="0"/>
                      <a:pt x="18018" y="181"/>
                      <a:pt x="18099" y="292"/>
                    </a:cubicBezTo>
                    <a:cubicBezTo>
                      <a:pt x="18127" y="329"/>
                      <a:pt x="18159" y="344"/>
                      <a:pt x="18191" y="344"/>
                    </a:cubicBezTo>
                    <a:cubicBezTo>
                      <a:pt x="18285" y="344"/>
                      <a:pt x="18385" y="226"/>
                      <a:pt x="18420" y="173"/>
                    </a:cubicBezTo>
                    <a:cubicBezTo>
                      <a:pt x="18444" y="126"/>
                      <a:pt x="18456" y="54"/>
                      <a:pt x="18408" y="18"/>
                    </a:cubicBezTo>
                    <a:cubicBezTo>
                      <a:pt x="18391" y="6"/>
                      <a:pt x="18369" y="0"/>
                      <a:pt x="18346" y="0"/>
                    </a:cubicBezTo>
                    <a:close/>
                    <a:moveTo>
                      <a:pt x="17018" y="353"/>
                    </a:moveTo>
                    <a:cubicBezTo>
                      <a:pt x="16967" y="353"/>
                      <a:pt x="16912" y="376"/>
                      <a:pt x="16861" y="411"/>
                    </a:cubicBezTo>
                    <a:cubicBezTo>
                      <a:pt x="16730" y="483"/>
                      <a:pt x="16670" y="638"/>
                      <a:pt x="16682" y="780"/>
                    </a:cubicBezTo>
                    <a:cubicBezTo>
                      <a:pt x="16718" y="876"/>
                      <a:pt x="16801" y="947"/>
                      <a:pt x="16908" y="947"/>
                    </a:cubicBezTo>
                    <a:cubicBezTo>
                      <a:pt x="17015" y="935"/>
                      <a:pt x="17099" y="888"/>
                      <a:pt x="17158" y="792"/>
                    </a:cubicBezTo>
                    <a:cubicBezTo>
                      <a:pt x="17206" y="697"/>
                      <a:pt x="17206" y="590"/>
                      <a:pt x="17170" y="495"/>
                    </a:cubicBezTo>
                    <a:cubicBezTo>
                      <a:pt x="17143" y="393"/>
                      <a:pt x="17085" y="353"/>
                      <a:pt x="17018" y="353"/>
                    </a:cubicBezTo>
                    <a:close/>
                    <a:moveTo>
                      <a:pt x="329" y="138"/>
                    </a:moveTo>
                    <a:cubicBezTo>
                      <a:pt x="1" y="138"/>
                      <a:pt x="176" y="1096"/>
                      <a:pt x="494" y="1096"/>
                    </a:cubicBezTo>
                    <a:cubicBezTo>
                      <a:pt x="559" y="1096"/>
                      <a:pt x="630" y="1056"/>
                      <a:pt x="704" y="959"/>
                    </a:cubicBezTo>
                    <a:cubicBezTo>
                      <a:pt x="763" y="864"/>
                      <a:pt x="787" y="733"/>
                      <a:pt x="763" y="614"/>
                    </a:cubicBezTo>
                    <a:cubicBezTo>
                      <a:pt x="739" y="471"/>
                      <a:pt x="668" y="340"/>
                      <a:pt x="561" y="245"/>
                    </a:cubicBezTo>
                    <a:cubicBezTo>
                      <a:pt x="466" y="170"/>
                      <a:pt x="389" y="138"/>
                      <a:pt x="329" y="138"/>
                    </a:cubicBezTo>
                    <a:close/>
                    <a:moveTo>
                      <a:pt x="14333" y="1084"/>
                    </a:moveTo>
                    <a:cubicBezTo>
                      <a:pt x="14197" y="1084"/>
                      <a:pt x="13995" y="1266"/>
                      <a:pt x="14086" y="1388"/>
                    </a:cubicBezTo>
                    <a:cubicBezTo>
                      <a:pt x="14114" y="1421"/>
                      <a:pt x="14144" y="1434"/>
                      <a:pt x="14175" y="1434"/>
                    </a:cubicBezTo>
                    <a:cubicBezTo>
                      <a:pt x="14265" y="1434"/>
                      <a:pt x="14360" y="1319"/>
                      <a:pt x="14396" y="1257"/>
                    </a:cubicBezTo>
                    <a:cubicBezTo>
                      <a:pt x="14432" y="1209"/>
                      <a:pt x="14444" y="1150"/>
                      <a:pt x="14396" y="1114"/>
                    </a:cubicBezTo>
                    <a:lnTo>
                      <a:pt x="14396" y="1102"/>
                    </a:lnTo>
                    <a:cubicBezTo>
                      <a:pt x="14378" y="1090"/>
                      <a:pt x="14357" y="1084"/>
                      <a:pt x="14333" y="1084"/>
                    </a:cubicBezTo>
                    <a:close/>
                    <a:moveTo>
                      <a:pt x="17731" y="758"/>
                    </a:moveTo>
                    <a:cubicBezTo>
                      <a:pt x="17661" y="758"/>
                      <a:pt x="17586" y="789"/>
                      <a:pt x="17515" y="840"/>
                    </a:cubicBezTo>
                    <a:cubicBezTo>
                      <a:pt x="17349" y="947"/>
                      <a:pt x="17218" y="1173"/>
                      <a:pt x="17265" y="1340"/>
                    </a:cubicBezTo>
                    <a:lnTo>
                      <a:pt x="17265" y="1352"/>
                    </a:lnTo>
                    <a:cubicBezTo>
                      <a:pt x="17310" y="1476"/>
                      <a:pt x="17429" y="1567"/>
                      <a:pt x="17563" y="1567"/>
                    </a:cubicBezTo>
                    <a:cubicBezTo>
                      <a:pt x="17571" y="1567"/>
                      <a:pt x="17579" y="1567"/>
                      <a:pt x="17587" y="1566"/>
                    </a:cubicBezTo>
                    <a:cubicBezTo>
                      <a:pt x="17718" y="1566"/>
                      <a:pt x="17849" y="1483"/>
                      <a:pt x="17920" y="1364"/>
                    </a:cubicBezTo>
                    <a:cubicBezTo>
                      <a:pt x="17980" y="1233"/>
                      <a:pt x="17992" y="1090"/>
                      <a:pt x="17956" y="959"/>
                    </a:cubicBezTo>
                    <a:cubicBezTo>
                      <a:pt x="17908" y="815"/>
                      <a:pt x="17825" y="758"/>
                      <a:pt x="17731" y="758"/>
                    </a:cubicBezTo>
                    <a:close/>
                    <a:moveTo>
                      <a:pt x="5148" y="1675"/>
                    </a:moveTo>
                    <a:cubicBezTo>
                      <a:pt x="5097" y="1675"/>
                      <a:pt x="5041" y="1697"/>
                      <a:pt x="4990" y="1733"/>
                    </a:cubicBezTo>
                    <a:cubicBezTo>
                      <a:pt x="4871" y="1804"/>
                      <a:pt x="4799" y="1947"/>
                      <a:pt x="4811" y="2102"/>
                    </a:cubicBezTo>
                    <a:cubicBezTo>
                      <a:pt x="4844" y="2190"/>
                      <a:pt x="4918" y="2258"/>
                      <a:pt x="5014" y="2258"/>
                    </a:cubicBezTo>
                    <a:cubicBezTo>
                      <a:pt x="5022" y="2258"/>
                      <a:pt x="5030" y="2258"/>
                      <a:pt x="5038" y="2257"/>
                    </a:cubicBezTo>
                    <a:cubicBezTo>
                      <a:pt x="5145" y="2257"/>
                      <a:pt x="5228" y="2197"/>
                      <a:pt x="5288" y="2114"/>
                    </a:cubicBezTo>
                    <a:cubicBezTo>
                      <a:pt x="5335" y="2019"/>
                      <a:pt x="5335" y="1912"/>
                      <a:pt x="5311" y="1816"/>
                    </a:cubicBezTo>
                    <a:cubicBezTo>
                      <a:pt x="5277" y="1714"/>
                      <a:pt x="5216" y="1675"/>
                      <a:pt x="5148" y="1675"/>
                    </a:cubicBezTo>
                    <a:close/>
                    <a:moveTo>
                      <a:pt x="17942" y="2208"/>
                    </a:moveTo>
                    <a:cubicBezTo>
                      <a:pt x="17591" y="2208"/>
                      <a:pt x="17307" y="3098"/>
                      <a:pt x="17728" y="3098"/>
                    </a:cubicBezTo>
                    <a:cubicBezTo>
                      <a:pt x="17750" y="3098"/>
                      <a:pt x="17775" y="3096"/>
                      <a:pt x="17801" y="3090"/>
                    </a:cubicBezTo>
                    <a:cubicBezTo>
                      <a:pt x="17908" y="3055"/>
                      <a:pt x="17992" y="3007"/>
                      <a:pt x="18063" y="2924"/>
                    </a:cubicBezTo>
                    <a:cubicBezTo>
                      <a:pt x="18170" y="2816"/>
                      <a:pt x="18230" y="2674"/>
                      <a:pt x="18230" y="2531"/>
                    </a:cubicBezTo>
                    <a:cubicBezTo>
                      <a:pt x="18218" y="2376"/>
                      <a:pt x="18111" y="2245"/>
                      <a:pt x="17968" y="2209"/>
                    </a:cubicBezTo>
                    <a:cubicBezTo>
                      <a:pt x="17959" y="2208"/>
                      <a:pt x="17951" y="2208"/>
                      <a:pt x="17942" y="2208"/>
                    </a:cubicBezTo>
                    <a:close/>
                    <a:moveTo>
                      <a:pt x="1661" y="1965"/>
                    </a:moveTo>
                    <a:cubicBezTo>
                      <a:pt x="1565" y="1965"/>
                      <a:pt x="1468" y="1990"/>
                      <a:pt x="1382" y="2043"/>
                    </a:cubicBezTo>
                    <a:cubicBezTo>
                      <a:pt x="1013" y="2293"/>
                      <a:pt x="1251" y="2816"/>
                      <a:pt x="1525" y="3031"/>
                    </a:cubicBezTo>
                    <a:lnTo>
                      <a:pt x="1525" y="3043"/>
                    </a:lnTo>
                    <a:cubicBezTo>
                      <a:pt x="1610" y="3110"/>
                      <a:pt x="1712" y="3142"/>
                      <a:pt x="1815" y="3142"/>
                    </a:cubicBezTo>
                    <a:cubicBezTo>
                      <a:pt x="1858" y="3142"/>
                      <a:pt x="1900" y="3136"/>
                      <a:pt x="1942" y="3126"/>
                    </a:cubicBezTo>
                    <a:cubicBezTo>
                      <a:pt x="2061" y="3066"/>
                      <a:pt x="2156" y="2971"/>
                      <a:pt x="2192" y="2840"/>
                    </a:cubicBezTo>
                    <a:cubicBezTo>
                      <a:pt x="2287" y="2602"/>
                      <a:pt x="2240" y="2328"/>
                      <a:pt x="2061" y="2138"/>
                    </a:cubicBezTo>
                    <a:cubicBezTo>
                      <a:pt x="1954" y="2023"/>
                      <a:pt x="1807" y="1965"/>
                      <a:pt x="1661" y="1965"/>
                    </a:cubicBezTo>
                    <a:close/>
                    <a:moveTo>
                      <a:pt x="17376" y="3330"/>
                    </a:moveTo>
                    <a:cubicBezTo>
                      <a:pt x="17324" y="3330"/>
                      <a:pt x="17269" y="3352"/>
                      <a:pt x="17218" y="3388"/>
                    </a:cubicBezTo>
                    <a:cubicBezTo>
                      <a:pt x="17099" y="3459"/>
                      <a:pt x="17027" y="3614"/>
                      <a:pt x="17039" y="3757"/>
                    </a:cubicBezTo>
                    <a:cubicBezTo>
                      <a:pt x="17075" y="3852"/>
                      <a:pt x="17170" y="3924"/>
                      <a:pt x="17265" y="3924"/>
                    </a:cubicBezTo>
                    <a:cubicBezTo>
                      <a:pt x="17372" y="3912"/>
                      <a:pt x="17456" y="3864"/>
                      <a:pt x="17515" y="3769"/>
                    </a:cubicBezTo>
                    <a:cubicBezTo>
                      <a:pt x="17563" y="3674"/>
                      <a:pt x="17563" y="3567"/>
                      <a:pt x="17539" y="3471"/>
                    </a:cubicBezTo>
                    <a:cubicBezTo>
                      <a:pt x="17505" y="3369"/>
                      <a:pt x="17444" y="3330"/>
                      <a:pt x="17376" y="3330"/>
                    </a:cubicBezTo>
                    <a:close/>
                    <a:moveTo>
                      <a:pt x="305" y="3373"/>
                    </a:moveTo>
                    <a:cubicBezTo>
                      <a:pt x="242" y="3373"/>
                      <a:pt x="180" y="3394"/>
                      <a:pt x="132" y="3436"/>
                    </a:cubicBezTo>
                    <a:cubicBezTo>
                      <a:pt x="61" y="3531"/>
                      <a:pt x="85" y="3709"/>
                      <a:pt x="156" y="3888"/>
                    </a:cubicBezTo>
                    <a:cubicBezTo>
                      <a:pt x="233" y="4068"/>
                      <a:pt x="367" y="4230"/>
                      <a:pt x="493" y="4230"/>
                    </a:cubicBezTo>
                    <a:cubicBezTo>
                      <a:pt x="542" y="4230"/>
                      <a:pt x="589" y="4206"/>
                      <a:pt x="632" y="4150"/>
                    </a:cubicBezTo>
                    <a:cubicBezTo>
                      <a:pt x="692" y="4031"/>
                      <a:pt x="704" y="3888"/>
                      <a:pt x="656" y="3769"/>
                    </a:cubicBezTo>
                    <a:cubicBezTo>
                      <a:pt x="632" y="3638"/>
                      <a:pt x="573" y="3531"/>
                      <a:pt x="478" y="3436"/>
                    </a:cubicBezTo>
                    <a:cubicBezTo>
                      <a:pt x="430" y="3394"/>
                      <a:pt x="367" y="3373"/>
                      <a:pt x="305" y="3373"/>
                    </a:cubicBezTo>
                    <a:close/>
                    <a:moveTo>
                      <a:pt x="3026" y="3471"/>
                    </a:moveTo>
                    <a:cubicBezTo>
                      <a:pt x="2516" y="3471"/>
                      <a:pt x="2671" y="4293"/>
                      <a:pt x="3085" y="4388"/>
                    </a:cubicBezTo>
                    <a:cubicBezTo>
                      <a:pt x="3137" y="4398"/>
                      <a:pt x="3193" y="4405"/>
                      <a:pt x="3248" y="4405"/>
                    </a:cubicBezTo>
                    <a:cubicBezTo>
                      <a:pt x="3384" y="4405"/>
                      <a:pt x="3517" y="4367"/>
                      <a:pt x="3585" y="4257"/>
                    </a:cubicBezTo>
                    <a:cubicBezTo>
                      <a:pt x="3692" y="4090"/>
                      <a:pt x="3609" y="3912"/>
                      <a:pt x="3502" y="3769"/>
                    </a:cubicBezTo>
                    <a:cubicBezTo>
                      <a:pt x="3406" y="3602"/>
                      <a:pt x="3228" y="3495"/>
                      <a:pt x="3037" y="3471"/>
                    </a:cubicBezTo>
                    <a:cubicBezTo>
                      <a:pt x="3034" y="3471"/>
                      <a:pt x="3030" y="3471"/>
                      <a:pt x="3026" y="3471"/>
                    </a:cubicBezTo>
                    <a:close/>
                    <a:moveTo>
                      <a:pt x="1710" y="3968"/>
                    </a:moveTo>
                    <a:cubicBezTo>
                      <a:pt x="1650" y="3968"/>
                      <a:pt x="1591" y="3977"/>
                      <a:pt x="1537" y="3995"/>
                    </a:cubicBezTo>
                    <a:cubicBezTo>
                      <a:pt x="1347" y="4078"/>
                      <a:pt x="1287" y="4305"/>
                      <a:pt x="1263" y="4507"/>
                    </a:cubicBezTo>
                    <a:cubicBezTo>
                      <a:pt x="1204" y="5043"/>
                      <a:pt x="1573" y="5472"/>
                      <a:pt x="2109" y="5579"/>
                    </a:cubicBezTo>
                    <a:cubicBezTo>
                      <a:pt x="2167" y="5599"/>
                      <a:pt x="2226" y="5609"/>
                      <a:pt x="2285" y="5609"/>
                    </a:cubicBezTo>
                    <a:cubicBezTo>
                      <a:pt x="2429" y="5609"/>
                      <a:pt x="2570" y="5549"/>
                      <a:pt x="2680" y="5448"/>
                    </a:cubicBezTo>
                    <a:cubicBezTo>
                      <a:pt x="2799" y="5281"/>
                      <a:pt x="2823" y="5067"/>
                      <a:pt x="2752" y="4876"/>
                    </a:cubicBezTo>
                    <a:cubicBezTo>
                      <a:pt x="2621" y="4459"/>
                      <a:pt x="2299" y="4126"/>
                      <a:pt x="1882" y="3995"/>
                    </a:cubicBezTo>
                    <a:cubicBezTo>
                      <a:pt x="1829" y="3977"/>
                      <a:pt x="1769" y="3968"/>
                      <a:pt x="1710" y="3968"/>
                    </a:cubicBezTo>
                    <a:close/>
                    <a:moveTo>
                      <a:pt x="8104" y="5739"/>
                    </a:moveTo>
                    <a:cubicBezTo>
                      <a:pt x="8055" y="5739"/>
                      <a:pt x="8003" y="5759"/>
                      <a:pt x="7955" y="5793"/>
                    </a:cubicBezTo>
                    <a:cubicBezTo>
                      <a:pt x="7836" y="5876"/>
                      <a:pt x="7764" y="6019"/>
                      <a:pt x="7776" y="6174"/>
                    </a:cubicBezTo>
                    <a:lnTo>
                      <a:pt x="7776" y="6162"/>
                    </a:lnTo>
                    <a:cubicBezTo>
                      <a:pt x="7812" y="6269"/>
                      <a:pt x="7907" y="6329"/>
                      <a:pt x="8002" y="6329"/>
                    </a:cubicBezTo>
                    <a:cubicBezTo>
                      <a:pt x="8109" y="6329"/>
                      <a:pt x="8205" y="6269"/>
                      <a:pt x="8252" y="6186"/>
                    </a:cubicBezTo>
                    <a:cubicBezTo>
                      <a:pt x="8300" y="6091"/>
                      <a:pt x="8312" y="5983"/>
                      <a:pt x="8276" y="5888"/>
                    </a:cubicBezTo>
                    <a:cubicBezTo>
                      <a:pt x="8241" y="5782"/>
                      <a:pt x="8176" y="5739"/>
                      <a:pt x="8104" y="5739"/>
                    </a:cubicBezTo>
                    <a:close/>
                    <a:moveTo>
                      <a:pt x="1139" y="5801"/>
                    </a:moveTo>
                    <a:cubicBezTo>
                      <a:pt x="1101" y="5801"/>
                      <a:pt x="1067" y="5809"/>
                      <a:pt x="1037" y="5829"/>
                    </a:cubicBezTo>
                    <a:cubicBezTo>
                      <a:pt x="807" y="5993"/>
                      <a:pt x="1111" y="6349"/>
                      <a:pt x="1356" y="6349"/>
                    </a:cubicBezTo>
                    <a:cubicBezTo>
                      <a:pt x="1377" y="6349"/>
                      <a:pt x="1398" y="6346"/>
                      <a:pt x="1418" y="6341"/>
                    </a:cubicBezTo>
                    <a:cubicBezTo>
                      <a:pt x="1793" y="6226"/>
                      <a:pt x="1402" y="5801"/>
                      <a:pt x="1139" y="5801"/>
                    </a:cubicBezTo>
                    <a:close/>
                    <a:moveTo>
                      <a:pt x="16754" y="5287"/>
                    </a:moveTo>
                    <a:cubicBezTo>
                      <a:pt x="16624" y="5287"/>
                      <a:pt x="16488" y="5330"/>
                      <a:pt x="16372" y="5424"/>
                    </a:cubicBezTo>
                    <a:cubicBezTo>
                      <a:pt x="16110" y="5626"/>
                      <a:pt x="15658" y="6388"/>
                      <a:pt x="16158" y="6567"/>
                    </a:cubicBezTo>
                    <a:cubicBezTo>
                      <a:pt x="16196" y="6582"/>
                      <a:pt x="16234" y="6589"/>
                      <a:pt x="16272" y="6589"/>
                    </a:cubicBezTo>
                    <a:cubicBezTo>
                      <a:pt x="16416" y="6589"/>
                      <a:pt x="16560" y="6497"/>
                      <a:pt x="16682" y="6412"/>
                    </a:cubicBezTo>
                    <a:cubicBezTo>
                      <a:pt x="16884" y="6293"/>
                      <a:pt x="17051" y="6126"/>
                      <a:pt x="17158" y="5924"/>
                    </a:cubicBezTo>
                    <a:cubicBezTo>
                      <a:pt x="17335" y="5537"/>
                      <a:pt x="17066" y="5287"/>
                      <a:pt x="16754" y="5287"/>
                    </a:cubicBezTo>
                    <a:close/>
                    <a:moveTo>
                      <a:pt x="15687" y="6538"/>
                    </a:moveTo>
                    <a:cubicBezTo>
                      <a:pt x="15475" y="6538"/>
                      <a:pt x="15171" y="6814"/>
                      <a:pt x="15313" y="6996"/>
                    </a:cubicBezTo>
                    <a:cubicBezTo>
                      <a:pt x="15349" y="7044"/>
                      <a:pt x="15392" y="7063"/>
                      <a:pt x="15439" y="7063"/>
                    </a:cubicBezTo>
                    <a:cubicBezTo>
                      <a:pt x="15576" y="7063"/>
                      <a:pt x="15736" y="6894"/>
                      <a:pt x="15789" y="6805"/>
                    </a:cubicBezTo>
                    <a:cubicBezTo>
                      <a:pt x="15837" y="6734"/>
                      <a:pt x="15860" y="6626"/>
                      <a:pt x="15789" y="6567"/>
                    </a:cubicBezTo>
                    <a:cubicBezTo>
                      <a:pt x="15760" y="6547"/>
                      <a:pt x="15725" y="6538"/>
                      <a:pt x="15687" y="6538"/>
                    </a:cubicBezTo>
                    <a:close/>
                    <a:moveTo>
                      <a:pt x="10785" y="6966"/>
                    </a:moveTo>
                    <a:cubicBezTo>
                      <a:pt x="10649" y="6966"/>
                      <a:pt x="10447" y="7146"/>
                      <a:pt x="10538" y="7257"/>
                    </a:cubicBezTo>
                    <a:cubicBezTo>
                      <a:pt x="10566" y="7295"/>
                      <a:pt x="10597" y="7309"/>
                      <a:pt x="10629" y="7309"/>
                    </a:cubicBezTo>
                    <a:cubicBezTo>
                      <a:pt x="10719" y="7309"/>
                      <a:pt x="10813" y="7191"/>
                      <a:pt x="10848" y="7138"/>
                    </a:cubicBezTo>
                    <a:cubicBezTo>
                      <a:pt x="10884" y="7091"/>
                      <a:pt x="10895" y="7019"/>
                      <a:pt x="10848" y="6984"/>
                    </a:cubicBezTo>
                    <a:cubicBezTo>
                      <a:pt x="10830" y="6971"/>
                      <a:pt x="10808" y="6966"/>
                      <a:pt x="10785" y="6966"/>
                    </a:cubicBezTo>
                    <a:close/>
                    <a:moveTo>
                      <a:pt x="8675" y="6540"/>
                    </a:moveTo>
                    <a:cubicBezTo>
                      <a:pt x="8476" y="6540"/>
                      <a:pt x="8307" y="6631"/>
                      <a:pt x="8264" y="6888"/>
                    </a:cubicBezTo>
                    <a:lnTo>
                      <a:pt x="8264" y="6900"/>
                    </a:lnTo>
                    <a:cubicBezTo>
                      <a:pt x="8240" y="7043"/>
                      <a:pt x="8276" y="7186"/>
                      <a:pt x="8359" y="7305"/>
                    </a:cubicBezTo>
                    <a:cubicBezTo>
                      <a:pt x="8502" y="7518"/>
                      <a:pt x="8850" y="7712"/>
                      <a:pt x="9151" y="7712"/>
                    </a:cubicBezTo>
                    <a:cubicBezTo>
                      <a:pt x="9253" y="7712"/>
                      <a:pt x="9350" y="7690"/>
                      <a:pt x="9431" y="7638"/>
                    </a:cubicBezTo>
                    <a:cubicBezTo>
                      <a:pt x="9741" y="7448"/>
                      <a:pt x="9598" y="6984"/>
                      <a:pt x="9360" y="6805"/>
                    </a:cubicBezTo>
                    <a:cubicBezTo>
                      <a:pt x="9203" y="6674"/>
                      <a:pt x="8917" y="6540"/>
                      <a:pt x="8675" y="6540"/>
                    </a:cubicBezTo>
                    <a:close/>
                  </a:path>
                </a:pathLst>
              </a:custGeom>
              <a:solidFill>
                <a:srgbClr val="F1C161">
                  <a:alpha val="66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41"/>
              <p:cNvSpPr/>
              <p:nvPr/>
            </p:nvSpPr>
            <p:spPr>
              <a:xfrm>
                <a:off x="-7657920" y="1847612"/>
                <a:ext cx="1914903" cy="416650"/>
              </a:xfrm>
              <a:custGeom>
                <a:rect b="b" l="l" r="r" t="t"/>
                <a:pathLst>
                  <a:path extrusionOk="0" h="3502" w="16095">
                    <a:moveTo>
                      <a:pt x="5638" y="0"/>
                    </a:moveTo>
                    <a:cubicBezTo>
                      <a:pt x="5558" y="0"/>
                      <a:pt x="5491" y="25"/>
                      <a:pt x="5486" y="92"/>
                    </a:cubicBezTo>
                    <a:cubicBezTo>
                      <a:pt x="5479" y="171"/>
                      <a:pt x="5617" y="215"/>
                      <a:pt x="5739" y="215"/>
                    </a:cubicBezTo>
                    <a:cubicBezTo>
                      <a:pt x="5821" y="215"/>
                      <a:pt x="5895" y="195"/>
                      <a:pt x="5915" y="152"/>
                    </a:cubicBezTo>
                    <a:cubicBezTo>
                      <a:pt x="5926" y="128"/>
                      <a:pt x="5915" y="104"/>
                      <a:pt x="5903" y="81"/>
                    </a:cubicBezTo>
                    <a:cubicBezTo>
                      <a:pt x="5863" y="40"/>
                      <a:pt x="5740" y="0"/>
                      <a:pt x="5638" y="0"/>
                    </a:cubicBezTo>
                    <a:close/>
                    <a:moveTo>
                      <a:pt x="4709" y="126"/>
                    </a:moveTo>
                    <a:cubicBezTo>
                      <a:pt x="4584" y="126"/>
                      <a:pt x="4479" y="167"/>
                      <a:pt x="4474" y="283"/>
                    </a:cubicBezTo>
                    <a:cubicBezTo>
                      <a:pt x="4467" y="402"/>
                      <a:pt x="4674" y="467"/>
                      <a:pt x="4860" y="467"/>
                    </a:cubicBezTo>
                    <a:cubicBezTo>
                      <a:pt x="4991" y="467"/>
                      <a:pt x="5111" y="435"/>
                      <a:pt x="5141" y="366"/>
                    </a:cubicBezTo>
                    <a:cubicBezTo>
                      <a:pt x="5153" y="331"/>
                      <a:pt x="5141" y="283"/>
                      <a:pt x="5117" y="259"/>
                    </a:cubicBezTo>
                    <a:cubicBezTo>
                      <a:pt x="5057" y="193"/>
                      <a:pt x="4867" y="126"/>
                      <a:pt x="4709" y="126"/>
                    </a:cubicBezTo>
                    <a:close/>
                    <a:moveTo>
                      <a:pt x="3995" y="262"/>
                    </a:moveTo>
                    <a:cubicBezTo>
                      <a:pt x="3915" y="262"/>
                      <a:pt x="3848" y="287"/>
                      <a:pt x="3843" y="354"/>
                    </a:cubicBezTo>
                    <a:cubicBezTo>
                      <a:pt x="3836" y="430"/>
                      <a:pt x="3963" y="470"/>
                      <a:pt x="4081" y="470"/>
                    </a:cubicBezTo>
                    <a:cubicBezTo>
                      <a:pt x="4168" y="470"/>
                      <a:pt x="4251" y="448"/>
                      <a:pt x="4272" y="402"/>
                    </a:cubicBezTo>
                    <a:lnTo>
                      <a:pt x="4283" y="402"/>
                    </a:lnTo>
                    <a:cubicBezTo>
                      <a:pt x="4283" y="378"/>
                      <a:pt x="4283" y="354"/>
                      <a:pt x="4260" y="342"/>
                    </a:cubicBezTo>
                    <a:cubicBezTo>
                      <a:pt x="4219" y="302"/>
                      <a:pt x="4097" y="262"/>
                      <a:pt x="3995" y="262"/>
                    </a:cubicBezTo>
                    <a:close/>
                    <a:moveTo>
                      <a:pt x="12255" y="400"/>
                    </a:moveTo>
                    <a:cubicBezTo>
                      <a:pt x="12129" y="400"/>
                      <a:pt x="12021" y="441"/>
                      <a:pt x="12011" y="557"/>
                    </a:cubicBezTo>
                    <a:cubicBezTo>
                      <a:pt x="12004" y="676"/>
                      <a:pt x="12214" y="741"/>
                      <a:pt x="12404" y="741"/>
                    </a:cubicBezTo>
                    <a:cubicBezTo>
                      <a:pt x="12537" y="741"/>
                      <a:pt x="12660" y="709"/>
                      <a:pt x="12689" y="640"/>
                    </a:cubicBezTo>
                    <a:cubicBezTo>
                      <a:pt x="12701" y="604"/>
                      <a:pt x="12689" y="557"/>
                      <a:pt x="12665" y="533"/>
                    </a:cubicBezTo>
                    <a:cubicBezTo>
                      <a:pt x="12606" y="466"/>
                      <a:pt x="12415" y="400"/>
                      <a:pt x="12255" y="400"/>
                    </a:cubicBezTo>
                    <a:close/>
                    <a:moveTo>
                      <a:pt x="1337" y="1057"/>
                    </a:moveTo>
                    <a:cubicBezTo>
                      <a:pt x="1193" y="1057"/>
                      <a:pt x="1074" y="1105"/>
                      <a:pt x="1069" y="1235"/>
                    </a:cubicBezTo>
                    <a:cubicBezTo>
                      <a:pt x="1055" y="1383"/>
                      <a:pt x="1298" y="1464"/>
                      <a:pt x="1517" y="1464"/>
                    </a:cubicBezTo>
                    <a:cubicBezTo>
                      <a:pt x="1669" y="1464"/>
                      <a:pt x="1809" y="1425"/>
                      <a:pt x="1843" y="1343"/>
                    </a:cubicBezTo>
                    <a:cubicBezTo>
                      <a:pt x="1855" y="1295"/>
                      <a:pt x="1843" y="1247"/>
                      <a:pt x="1819" y="1224"/>
                    </a:cubicBezTo>
                    <a:cubicBezTo>
                      <a:pt x="1745" y="1137"/>
                      <a:pt x="1521" y="1057"/>
                      <a:pt x="1337" y="1057"/>
                    </a:cubicBezTo>
                    <a:close/>
                    <a:moveTo>
                      <a:pt x="14054" y="848"/>
                    </a:moveTo>
                    <a:cubicBezTo>
                      <a:pt x="13787" y="848"/>
                      <a:pt x="13562" y="938"/>
                      <a:pt x="13546" y="1188"/>
                    </a:cubicBezTo>
                    <a:cubicBezTo>
                      <a:pt x="13526" y="1460"/>
                      <a:pt x="13976" y="1610"/>
                      <a:pt x="14383" y="1610"/>
                    </a:cubicBezTo>
                    <a:cubicBezTo>
                      <a:pt x="14670" y="1610"/>
                      <a:pt x="14935" y="1536"/>
                      <a:pt x="14999" y="1378"/>
                    </a:cubicBezTo>
                    <a:cubicBezTo>
                      <a:pt x="15023" y="1295"/>
                      <a:pt x="14999" y="1212"/>
                      <a:pt x="14940" y="1152"/>
                    </a:cubicBezTo>
                    <a:cubicBezTo>
                      <a:pt x="14812" y="998"/>
                      <a:pt x="14398" y="848"/>
                      <a:pt x="14054" y="848"/>
                    </a:cubicBezTo>
                    <a:close/>
                    <a:moveTo>
                      <a:pt x="15614" y="1358"/>
                    </a:moveTo>
                    <a:cubicBezTo>
                      <a:pt x="15490" y="1358"/>
                      <a:pt x="15385" y="1399"/>
                      <a:pt x="15380" y="1509"/>
                    </a:cubicBezTo>
                    <a:cubicBezTo>
                      <a:pt x="15373" y="1633"/>
                      <a:pt x="15573" y="1697"/>
                      <a:pt x="15757" y="1697"/>
                    </a:cubicBezTo>
                    <a:cubicBezTo>
                      <a:pt x="15891" y="1697"/>
                      <a:pt x="16017" y="1663"/>
                      <a:pt x="16047" y="1593"/>
                    </a:cubicBezTo>
                    <a:cubicBezTo>
                      <a:pt x="16059" y="1557"/>
                      <a:pt x="16047" y="1521"/>
                      <a:pt x="16023" y="1497"/>
                    </a:cubicBezTo>
                    <a:cubicBezTo>
                      <a:pt x="15963" y="1424"/>
                      <a:pt x="15773" y="1358"/>
                      <a:pt x="15614" y="1358"/>
                    </a:cubicBezTo>
                    <a:close/>
                    <a:moveTo>
                      <a:pt x="525" y="1487"/>
                    </a:moveTo>
                    <a:cubicBezTo>
                      <a:pt x="260" y="1487"/>
                      <a:pt x="37" y="1575"/>
                      <a:pt x="21" y="1819"/>
                    </a:cubicBezTo>
                    <a:cubicBezTo>
                      <a:pt x="0" y="2090"/>
                      <a:pt x="444" y="2236"/>
                      <a:pt x="849" y="2236"/>
                    </a:cubicBezTo>
                    <a:cubicBezTo>
                      <a:pt x="1136" y="2236"/>
                      <a:pt x="1404" y="2163"/>
                      <a:pt x="1474" y="2009"/>
                    </a:cubicBezTo>
                    <a:cubicBezTo>
                      <a:pt x="1497" y="1926"/>
                      <a:pt x="1474" y="1843"/>
                      <a:pt x="1414" y="1783"/>
                    </a:cubicBezTo>
                    <a:cubicBezTo>
                      <a:pt x="1286" y="1635"/>
                      <a:pt x="870" y="1487"/>
                      <a:pt x="525" y="1487"/>
                    </a:cubicBezTo>
                    <a:close/>
                    <a:moveTo>
                      <a:pt x="15275" y="2749"/>
                    </a:moveTo>
                    <a:cubicBezTo>
                      <a:pt x="15026" y="2749"/>
                      <a:pt x="14807" y="2811"/>
                      <a:pt x="14785" y="2986"/>
                    </a:cubicBezTo>
                    <a:cubicBezTo>
                      <a:pt x="14765" y="3159"/>
                      <a:pt x="15116" y="3246"/>
                      <a:pt x="15457" y="3246"/>
                    </a:cubicBezTo>
                    <a:cubicBezTo>
                      <a:pt x="15727" y="3246"/>
                      <a:pt x="15990" y="3191"/>
                      <a:pt x="16059" y="3081"/>
                    </a:cubicBezTo>
                    <a:cubicBezTo>
                      <a:pt x="16094" y="3033"/>
                      <a:pt x="16059" y="2974"/>
                      <a:pt x="16011" y="2926"/>
                    </a:cubicBezTo>
                    <a:cubicBezTo>
                      <a:pt x="15908" y="2836"/>
                      <a:pt x="15570" y="2749"/>
                      <a:pt x="15275" y="2749"/>
                    </a:cubicBezTo>
                    <a:close/>
                    <a:moveTo>
                      <a:pt x="2710" y="2946"/>
                    </a:moveTo>
                    <a:cubicBezTo>
                      <a:pt x="2588" y="2946"/>
                      <a:pt x="2484" y="2985"/>
                      <a:pt x="2474" y="3093"/>
                    </a:cubicBezTo>
                    <a:cubicBezTo>
                      <a:pt x="2467" y="3217"/>
                      <a:pt x="2671" y="3281"/>
                      <a:pt x="2858" y="3281"/>
                    </a:cubicBezTo>
                    <a:cubicBezTo>
                      <a:pt x="2994" y="3281"/>
                      <a:pt x="3122" y="3247"/>
                      <a:pt x="3152" y="3176"/>
                    </a:cubicBezTo>
                    <a:cubicBezTo>
                      <a:pt x="3164" y="3140"/>
                      <a:pt x="3152" y="3105"/>
                      <a:pt x="3117" y="3081"/>
                    </a:cubicBezTo>
                    <a:cubicBezTo>
                      <a:pt x="3063" y="3013"/>
                      <a:pt x="2870" y="2946"/>
                      <a:pt x="2710" y="2946"/>
                    </a:cubicBezTo>
                    <a:close/>
                    <a:moveTo>
                      <a:pt x="14270" y="3286"/>
                    </a:moveTo>
                    <a:cubicBezTo>
                      <a:pt x="14190" y="3286"/>
                      <a:pt x="14123" y="3311"/>
                      <a:pt x="14118" y="3379"/>
                    </a:cubicBezTo>
                    <a:cubicBezTo>
                      <a:pt x="14111" y="3457"/>
                      <a:pt x="14249" y="3501"/>
                      <a:pt x="14371" y="3501"/>
                    </a:cubicBezTo>
                    <a:cubicBezTo>
                      <a:pt x="14453" y="3501"/>
                      <a:pt x="14527" y="3481"/>
                      <a:pt x="14547" y="3438"/>
                    </a:cubicBezTo>
                    <a:cubicBezTo>
                      <a:pt x="14559" y="3414"/>
                      <a:pt x="14547" y="3390"/>
                      <a:pt x="14535" y="3367"/>
                    </a:cubicBezTo>
                    <a:cubicBezTo>
                      <a:pt x="14495" y="3327"/>
                      <a:pt x="14372" y="3286"/>
                      <a:pt x="14270" y="3286"/>
                    </a:cubicBezTo>
                    <a:close/>
                  </a:path>
                </a:pathLst>
              </a:custGeom>
              <a:solidFill>
                <a:srgbClr val="FFE1A1">
                  <a:alpha val="513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41"/>
              <p:cNvSpPr/>
              <p:nvPr/>
            </p:nvSpPr>
            <p:spPr>
              <a:xfrm>
                <a:off x="-7795803" y="2129650"/>
                <a:ext cx="1945003" cy="289942"/>
              </a:xfrm>
              <a:custGeom>
                <a:rect b="b" l="l" r="r" t="t"/>
                <a:pathLst>
                  <a:path extrusionOk="0" h="2437" w="16348">
                    <a:moveTo>
                      <a:pt x="1" y="0"/>
                    </a:moveTo>
                    <a:cubicBezTo>
                      <a:pt x="23" y="50"/>
                      <a:pt x="51" y="97"/>
                      <a:pt x="82" y="143"/>
                    </a:cubicBezTo>
                    <a:lnTo>
                      <a:pt x="82" y="143"/>
                    </a:lnTo>
                    <a:cubicBezTo>
                      <a:pt x="53" y="96"/>
                      <a:pt x="26" y="49"/>
                      <a:pt x="1" y="0"/>
                    </a:cubicBezTo>
                    <a:close/>
                    <a:moveTo>
                      <a:pt x="82" y="143"/>
                    </a:moveTo>
                    <a:cubicBezTo>
                      <a:pt x="217" y="357"/>
                      <a:pt x="390" y="546"/>
                      <a:pt x="596" y="702"/>
                    </a:cubicBezTo>
                    <a:cubicBezTo>
                      <a:pt x="1239" y="1191"/>
                      <a:pt x="2025" y="1441"/>
                      <a:pt x="2798" y="1631"/>
                    </a:cubicBezTo>
                    <a:cubicBezTo>
                      <a:pt x="3001" y="1691"/>
                      <a:pt x="3191" y="1738"/>
                      <a:pt x="3394" y="1774"/>
                    </a:cubicBezTo>
                    <a:cubicBezTo>
                      <a:pt x="5463" y="2217"/>
                      <a:pt x="7571" y="2437"/>
                      <a:pt x="9680" y="2437"/>
                    </a:cubicBezTo>
                    <a:cubicBezTo>
                      <a:pt x="10689" y="2437"/>
                      <a:pt x="11699" y="2386"/>
                      <a:pt x="12704" y="2286"/>
                    </a:cubicBezTo>
                    <a:cubicBezTo>
                      <a:pt x="13836" y="2179"/>
                      <a:pt x="14967" y="1988"/>
                      <a:pt x="16026" y="1584"/>
                    </a:cubicBezTo>
                    <a:cubicBezTo>
                      <a:pt x="16133" y="1536"/>
                      <a:pt x="16241" y="1500"/>
                      <a:pt x="16348" y="1441"/>
                    </a:cubicBezTo>
                    <a:lnTo>
                      <a:pt x="16348" y="1441"/>
                    </a:lnTo>
                    <a:cubicBezTo>
                      <a:pt x="15395" y="1691"/>
                      <a:pt x="14431" y="1857"/>
                      <a:pt x="13455" y="1941"/>
                    </a:cubicBezTo>
                    <a:cubicBezTo>
                      <a:pt x="12131" y="2032"/>
                      <a:pt x="10816" y="2168"/>
                      <a:pt x="9487" y="2168"/>
                    </a:cubicBezTo>
                    <a:cubicBezTo>
                      <a:pt x="9262" y="2168"/>
                      <a:pt x="9037" y="2164"/>
                      <a:pt x="8811" y="2155"/>
                    </a:cubicBezTo>
                    <a:cubicBezTo>
                      <a:pt x="7251" y="2096"/>
                      <a:pt x="5716" y="1917"/>
                      <a:pt x="4180" y="1643"/>
                    </a:cubicBezTo>
                    <a:cubicBezTo>
                      <a:pt x="3430" y="1512"/>
                      <a:pt x="2679" y="1322"/>
                      <a:pt x="1953" y="1083"/>
                    </a:cubicBezTo>
                    <a:cubicBezTo>
                      <a:pt x="1393" y="941"/>
                      <a:pt x="457" y="686"/>
                      <a:pt x="82" y="143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633" name="Google Shape;633;p41"/>
            <p:cNvPicPr preferRelativeResize="0"/>
            <p:nvPr/>
          </p:nvPicPr>
          <p:blipFill rotWithShape="1">
            <a:blip r:embed="rId3">
              <a:alphaModFix amt="70000"/>
            </a:blip>
            <a:srcRect b="28037" l="35445" r="34000" t="29584"/>
            <a:stretch/>
          </p:blipFill>
          <p:spPr>
            <a:xfrm rot="1769249">
              <a:off x="8518453" y="989303"/>
              <a:ext cx="737888" cy="5761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4" name="Google Shape;634;p41"/>
          <p:cNvGrpSpPr/>
          <p:nvPr/>
        </p:nvGrpSpPr>
        <p:grpSpPr>
          <a:xfrm rot="-788614">
            <a:off x="8323663" y="409682"/>
            <a:ext cx="522184" cy="784039"/>
            <a:chOff x="7911290" y="393430"/>
            <a:chExt cx="637703" cy="957487"/>
          </a:xfrm>
        </p:grpSpPr>
        <p:grpSp>
          <p:nvGrpSpPr>
            <p:cNvPr id="635" name="Google Shape;635;p41"/>
            <p:cNvGrpSpPr/>
            <p:nvPr/>
          </p:nvGrpSpPr>
          <p:grpSpPr>
            <a:xfrm>
              <a:off x="7911290" y="393430"/>
              <a:ext cx="397521" cy="353703"/>
              <a:chOff x="4058800" y="1944400"/>
              <a:chExt cx="179825" cy="160025"/>
            </a:xfrm>
          </p:grpSpPr>
          <p:sp>
            <p:nvSpPr>
              <p:cNvPr id="636" name="Google Shape;636;p41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37" name="Google Shape;637;p41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38" name="Google Shape;638;p41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639" name="Google Shape;639;p41"/>
            <p:cNvGrpSpPr/>
            <p:nvPr/>
          </p:nvGrpSpPr>
          <p:grpSpPr>
            <a:xfrm>
              <a:off x="8308801" y="780579"/>
              <a:ext cx="240192" cy="213729"/>
              <a:chOff x="4058800" y="1944400"/>
              <a:chExt cx="179825" cy="160025"/>
            </a:xfrm>
          </p:grpSpPr>
          <p:sp>
            <p:nvSpPr>
              <p:cNvPr id="640" name="Google Shape;640;p41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41" name="Google Shape;641;p41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42" name="Google Shape;642;p41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643" name="Google Shape;643;p41"/>
            <p:cNvGrpSpPr/>
            <p:nvPr/>
          </p:nvGrpSpPr>
          <p:grpSpPr>
            <a:xfrm flipH="1" rot="541942">
              <a:off x="7921232" y="1200685"/>
              <a:ext cx="156009" cy="138847"/>
              <a:chOff x="4058800" y="1944400"/>
              <a:chExt cx="179825" cy="160025"/>
            </a:xfrm>
          </p:grpSpPr>
          <p:sp>
            <p:nvSpPr>
              <p:cNvPr id="644" name="Google Shape;644;p41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45" name="Google Shape;645;p41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46" name="Google Shape;646;p41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647" name="Google Shape;647;p41"/>
          <p:cNvSpPr txBox="1"/>
          <p:nvPr>
            <p:ph idx="1" type="subTitle"/>
          </p:nvPr>
        </p:nvSpPr>
        <p:spPr>
          <a:xfrm>
            <a:off x="5639500" y="2635125"/>
            <a:ext cx="2736900" cy="24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Momchil 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★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 years old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★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Blagoevgrad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★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AUBG student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★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finances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★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Lazy, but has to keep the dorm clean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★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Eco-friendly person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8" name="Google Shape;64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7235" y="874650"/>
            <a:ext cx="1760475" cy="17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1450" y="874650"/>
            <a:ext cx="1760475" cy="17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42"/>
          <p:cNvGrpSpPr/>
          <p:nvPr/>
        </p:nvGrpSpPr>
        <p:grpSpPr>
          <a:xfrm rot="643820">
            <a:off x="6426957" y="149098"/>
            <a:ext cx="3028792" cy="2896207"/>
            <a:chOff x="4677925" y="2882925"/>
            <a:chExt cx="1509425" cy="1443350"/>
          </a:xfrm>
        </p:grpSpPr>
        <p:sp>
          <p:nvSpPr>
            <p:cNvPr id="655" name="Google Shape;655;p42"/>
            <p:cNvSpPr/>
            <p:nvPr/>
          </p:nvSpPr>
          <p:spPr>
            <a:xfrm>
              <a:off x="4852950" y="3702600"/>
              <a:ext cx="437275" cy="481400"/>
            </a:xfrm>
            <a:custGeom>
              <a:rect b="b" l="l" r="r" t="t"/>
              <a:pathLst>
                <a:path extrusionOk="0" h="19256" w="17491">
                  <a:moveTo>
                    <a:pt x="5" y="3824"/>
                  </a:moveTo>
                  <a:lnTo>
                    <a:pt x="0" y="3825"/>
                  </a:lnTo>
                  <a:cubicBezTo>
                    <a:pt x="2" y="3825"/>
                    <a:pt x="3" y="3825"/>
                    <a:pt x="5" y="3824"/>
                  </a:cubicBezTo>
                  <a:close/>
                  <a:moveTo>
                    <a:pt x="10184" y="1"/>
                  </a:moveTo>
                  <a:cubicBezTo>
                    <a:pt x="10031" y="1"/>
                    <a:pt x="9882" y="2"/>
                    <a:pt x="9739" y="3"/>
                  </a:cubicBezTo>
                  <a:cubicBezTo>
                    <a:pt x="7930" y="15"/>
                    <a:pt x="6144" y="360"/>
                    <a:pt x="4453" y="1015"/>
                  </a:cubicBezTo>
                  <a:cubicBezTo>
                    <a:pt x="3596" y="1349"/>
                    <a:pt x="2786" y="1765"/>
                    <a:pt x="2012" y="2254"/>
                  </a:cubicBezTo>
                  <a:cubicBezTo>
                    <a:pt x="1538" y="2550"/>
                    <a:pt x="495" y="3734"/>
                    <a:pt x="5" y="3824"/>
                  </a:cubicBezTo>
                  <a:lnTo>
                    <a:pt x="5" y="3824"/>
                  </a:lnTo>
                  <a:lnTo>
                    <a:pt x="6108" y="2742"/>
                  </a:lnTo>
                  <a:lnTo>
                    <a:pt x="6108" y="2742"/>
                  </a:lnTo>
                  <a:cubicBezTo>
                    <a:pt x="3262" y="5456"/>
                    <a:pt x="1405" y="9064"/>
                    <a:pt x="929" y="12791"/>
                  </a:cubicBezTo>
                  <a:cubicBezTo>
                    <a:pt x="2215" y="11173"/>
                    <a:pt x="3397" y="9478"/>
                    <a:pt x="4471" y="7717"/>
                  </a:cubicBezTo>
                  <a:lnTo>
                    <a:pt x="4471" y="7717"/>
                  </a:lnTo>
                  <a:cubicBezTo>
                    <a:pt x="2945" y="11401"/>
                    <a:pt x="2462" y="15436"/>
                    <a:pt x="3155" y="19256"/>
                  </a:cubicBezTo>
                  <a:cubicBezTo>
                    <a:pt x="6430" y="14422"/>
                    <a:pt x="7882" y="8778"/>
                    <a:pt x="9287" y="3254"/>
                  </a:cubicBezTo>
                  <a:lnTo>
                    <a:pt x="9287" y="3254"/>
                  </a:lnTo>
                  <a:cubicBezTo>
                    <a:pt x="8418" y="7671"/>
                    <a:pt x="8775" y="12255"/>
                    <a:pt x="10323" y="16481"/>
                  </a:cubicBezTo>
                  <a:cubicBezTo>
                    <a:pt x="12633" y="12267"/>
                    <a:pt x="12371" y="7337"/>
                    <a:pt x="12061" y="2682"/>
                  </a:cubicBezTo>
                  <a:lnTo>
                    <a:pt x="12061" y="2682"/>
                  </a:lnTo>
                  <a:cubicBezTo>
                    <a:pt x="13395" y="5944"/>
                    <a:pt x="15228" y="8981"/>
                    <a:pt x="17490" y="11683"/>
                  </a:cubicBezTo>
                  <a:cubicBezTo>
                    <a:pt x="17336" y="9433"/>
                    <a:pt x="16812" y="7242"/>
                    <a:pt x="15955" y="5159"/>
                  </a:cubicBezTo>
                  <a:cubicBezTo>
                    <a:pt x="15395" y="3837"/>
                    <a:pt x="14740" y="2063"/>
                    <a:pt x="13764" y="968"/>
                  </a:cubicBezTo>
                  <a:cubicBezTo>
                    <a:pt x="12958" y="87"/>
                    <a:pt x="11433" y="1"/>
                    <a:pt x="10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4677925" y="3381700"/>
              <a:ext cx="517050" cy="507325"/>
            </a:xfrm>
            <a:custGeom>
              <a:rect b="b" l="l" r="r" t="t"/>
              <a:pathLst>
                <a:path extrusionOk="0" h="20293" w="20682">
                  <a:moveTo>
                    <a:pt x="3486" y="0"/>
                  </a:moveTo>
                  <a:cubicBezTo>
                    <a:pt x="2892" y="0"/>
                    <a:pt x="2297" y="17"/>
                    <a:pt x="1703" y="52"/>
                  </a:cubicBezTo>
                  <a:cubicBezTo>
                    <a:pt x="4870" y="2147"/>
                    <a:pt x="8430" y="3576"/>
                    <a:pt x="12180" y="4219"/>
                  </a:cubicBezTo>
                  <a:cubicBezTo>
                    <a:pt x="11960" y="4209"/>
                    <a:pt x="11739" y="4204"/>
                    <a:pt x="11518" y="4204"/>
                  </a:cubicBezTo>
                  <a:cubicBezTo>
                    <a:pt x="7229" y="4204"/>
                    <a:pt x="2888" y="6058"/>
                    <a:pt x="0" y="9160"/>
                  </a:cubicBezTo>
                  <a:cubicBezTo>
                    <a:pt x="3382" y="7886"/>
                    <a:pt x="6787" y="6827"/>
                    <a:pt x="10216" y="6255"/>
                  </a:cubicBezTo>
                  <a:lnTo>
                    <a:pt x="10216" y="6255"/>
                  </a:lnTo>
                  <a:cubicBezTo>
                    <a:pt x="6132" y="9803"/>
                    <a:pt x="3941" y="15209"/>
                    <a:pt x="4525" y="20293"/>
                  </a:cubicBezTo>
                  <a:cubicBezTo>
                    <a:pt x="5620" y="17780"/>
                    <a:pt x="6930" y="15375"/>
                    <a:pt x="8430" y="13089"/>
                  </a:cubicBezTo>
                  <a:cubicBezTo>
                    <a:pt x="9156" y="11982"/>
                    <a:pt x="9942" y="10910"/>
                    <a:pt x="10799" y="9898"/>
                  </a:cubicBezTo>
                  <a:cubicBezTo>
                    <a:pt x="11168" y="9470"/>
                    <a:pt x="12478" y="7922"/>
                    <a:pt x="13181" y="7267"/>
                  </a:cubicBezTo>
                  <a:lnTo>
                    <a:pt x="13181" y="7267"/>
                  </a:lnTo>
                  <a:cubicBezTo>
                    <a:pt x="12871" y="10256"/>
                    <a:pt x="13609" y="13256"/>
                    <a:pt x="15276" y="15756"/>
                  </a:cubicBezTo>
                  <a:cubicBezTo>
                    <a:pt x="15038" y="14161"/>
                    <a:pt x="15062" y="12518"/>
                    <a:pt x="15383" y="10922"/>
                  </a:cubicBezTo>
                  <a:cubicBezTo>
                    <a:pt x="15526" y="10137"/>
                    <a:pt x="15740" y="9363"/>
                    <a:pt x="16026" y="8613"/>
                  </a:cubicBezTo>
                  <a:cubicBezTo>
                    <a:pt x="16109" y="8387"/>
                    <a:pt x="16950" y="6775"/>
                    <a:pt x="16943" y="6755"/>
                  </a:cubicBezTo>
                  <a:lnTo>
                    <a:pt x="16943" y="6755"/>
                  </a:lnTo>
                  <a:cubicBezTo>
                    <a:pt x="18074" y="8613"/>
                    <a:pt x="19288" y="10422"/>
                    <a:pt x="20598" y="12172"/>
                  </a:cubicBezTo>
                  <a:cubicBezTo>
                    <a:pt x="20681" y="9922"/>
                    <a:pt x="19884" y="7767"/>
                    <a:pt x="18729" y="5874"/>
                  </a:cubicBezTo>
                  <a:cubicBezTo>
                    <a:pt x="18157" y="4945"/>
                    <a:pt x="17502" y="3838"/>
                    <a:pt x="16681" y="3088"/>
                  </a:cubicBezTo>
                  <a:cubicBezTo>
                    <a:pt x="15967" y="2445"/>
                    <a:pt x="14681" y="2088"/>
                    <a:pt x="13740" y="1755"/>
                  </a:cubicBezTo>
                  <a:cubicBezTo>
                    <a:pt x="10444" y="595"/>
                    <a:pt x="6974" y="0"/>
                    <a:pt x="3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4915450" y="3308575"/>
              <a:ext cx="214625" cy="218200"/>
            </a:xfrm>
            <a:custGeom>
              <a:rect b="b" l="l" r="r" t="t"/>
              <a:pathLst>
                <a:path extrusionOk="0" h="8728" w="8585">
                  <a:moveTo>
                    <a:pt x="0" y="0"/>
                  </a:moveTo>
                  <a:cubicBezTo>
                    <a:pt x="5" y="2"/>
                    <a:pt x="9" y="4"/>
                    <a:pt x="14" y="6"/>
                  </a:cubicBezTo>
                  <a:lnTo>
                    <a:pt x="14" y="6"/>
                  </a:lnTo>
                  <a:cubicBezTo>
                    <a:pt x="9" y="4"/>
                    <a:pt x="5" y="2"/>
                    <a:pt x="0" y="0"/>
                  </a:cubicBezTo>
                  <a:close/>
                  <a:moveTo>
                    <a:pt x="14" y="6"/>
                  </a:moveTo>
                  <a:lnTo>
                    <a:pt x="14" y="6"/>
                  </a:lnTo>
                  <a:cubicBezTo>
                    <a:pt x="736" y="313"/>
                    <a:pt x="1516" y="1540"/>
                    <a:pt x="2048" y="2084"/>
                  </a:cubicBezTo>
                  <a:lnTo>
                    <a:pt x="4239" y="4310"/>
                  </a:lnTo>
                  <a:cubicBezTo>
                    <a:pt x="5668" y="5775"/>
                    <a:pt x="7049" y="7358"/>
                    <a:pt x="8585" y="8728"/>
                  </a:cubicBezTo>
                  <a:cubicBezTo>
                    <a:pt x="8442" y="4542"/>
                    <a:pt x="3608" y="1508"/>
                    <a:pt x="14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5436650" y="2882925"/>
              <a:ext cx="383100" cy="442350"/>
            </a:xfrm>
            <a:custGeom>
              <a:rect b="b" l="l" r="r" t="t"/>
              <a:pathLst>
                <a:path extrusionOk="0" h="17694" w="15324">
                  <a:moveTo>
                    <a:pt x="1703" y="4823"/>
                  </a:moveTo>
                  <a:cubicBezTo>
                    <a:pt x="1703" y="4823"/>
                    <a:pt x="1702" y="4824"/>
                    <a:pt x="1702" y="4824"/>
                  </a:cubicBezTo>
                  <a:lnTo>
                    <a:pt x="1702" y="4824"/>
                  </a:lnTo>
                  <a:cubicBezTo>
                    <a:pt x="1702" y="4824"/>
                    <a:pt x="1703" y="4823"/>
                    <a:pt x="1703" y="4823"/>
                  </a:cubicBezTo>
                  <a:close/>
                  <a:moveTo>
                    <a:pt x="9894" y="0"/>
                  </a:moveTo>
                  <a:lnTo>
                    <a:pt x="9894" y="0"/>
                  </a:lnTo>
                  <a:cubicBezTo>
                    <a:pt x="7716" y="893"/>
                    <a:pt x="5953" y="2620"/>
                    <a:pt x="4739" y="4561"/>
                  </a:cubicBezTo>
                  <a:cubicBezTo>
                    <a:pt x="3727" y="6168"/>
                    <a:pt x="3120" y="7894"/>
                    <a:pt x="2477" y="9633"/>
                  </a:cubicBezTo>
                  <a:cubicBezTo>
                    <a:pt x="2179" y="9073"/>
                    <a:pt x="2370" y="8097"/>
                    <a:pt x="2298" y="7442"/>
                  </a:cubicBezTo>
                  <a:cubicBezTo>
                    <a:pt x="2227" y="6895"/>
                    <a:pt x="1526" y="5268"/>
                    <a:pt x="1702" y="4824"/>
                  </a:cubicBezTo>
                  <a:lnTo>
                    <a:pt x="1702" y="4824"/>
                  </a:lnTo>
                  <a:cubicBezTo>
                    <a:pt x="36" y="8979"/>
                    <a:pt x="1" y="13646"/>
                    <a:pt x="1620" y="17693"/>
                  </a:cubicBezTo>
                  <a:cubicBezTo>
                    <a:pt x="3263" y="15633"/>
                    <a:pt x="5477" y="14062"/>
                    <a:pt x="7656" y="12514"/>
                  </a:cubicBezTo>
                  <a:lnTo>
                    <a:pt x="12252" y="9252"/>
                  </a:lnTo>
                  <a:lnTo>
                    <a:pt x="12252" y="9252"/>
                  </a:lnTo>
                  <a:cubicBezTo>
                    <a:pt x="10525" y="9430"/>
                    <a:pt x="8847" y="9930"/>
                    <a:pt x="7299" y="10740"/>
                  </a:cubicBezTo>
                  <a:cubicBezTo>
                    <a:pt x="10240" y="8632"/>
                    <a:pt x="12931" y="6216"/>
                    <a:pt x="15324" y="3501"/>
                  </a:cubicBezTo>
                  <a:lnTo>
                    <a:pt x="15324" y="3501"/>
                  </a:lnTo>
                  <a:cubicBezTo>
                    <a:pt x="11573" y="4382"/>
                    <a:pt x="8120" y="6239"/>
                    <a:pt x="5322" y="8883"/>
                  </a:cubicBezTo>
                  <a:cubicBezTo>
                    <a:pt x="6620" y="5811"/>
                    <a:pt x="8144" y="2846"/>
                    <a:pt x="9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2"/>
            <p:cNvSpPr/>
            <p:nvPr/>
          </p:nvSpPr>
          <p:spPr>
            <a:xfrm>
              <a:off x="4919325" y="2918350"/>
              <a:ext cx="320300" cy="433125"/>
            </a:xfrm>
            <a:custGeom>
              <a:rect b="b" l="l" r="r" t="t"/>
              <a:pathLst>
                <a:path extrusionOk="0" h="17325" w="12812">
                  <a:moveTo>
                    <a:pt x="762" y="0"/>
                  </a:moveTo>
                  <a:cubicBezTo>
                    <a:pt x="766" y="8"/>
                    <a:pt x="771" y="16"/>
                    <a:pt x="775" y="23"/>
                  </a:cubicBezTo>
                  <a:lnTo>
                    <a:pt x="775" y="23"/>
                  </a:lnTo>
                  <a:cubicBezTo>
                    <a:pt x="771" y="16"/>
                    <a:pt x="766" y="8"/>
                    <a:pt x="762" y="0"/>
                  </a:cubicBezTo>
                  <a:close/>
                  <a:moveTo>
                    <a:pt x="775" y="23"/>
                  </a:moveTo>
                  <a:lnTo>
                    <a:pt x="775" y="23"/>
                  </a:lnTo>
                  <a:cubicBezTo>
                    <a:pt x="2677" y="3503"/>
                    <a:pt x="4851" y="6818"/>
                    <a:pt x="7287" y="9942"/>
                  </a:cubicBezTo>
                  <a:cubicBezTo>
                    <a:pt x="5263" y="8037"/>
                    <a:pt x="2739" y="6739"/>
                    <a:pt x="0" y="6227"/>
                  </a:cubicBezTo>
                  <a:lnTo>
                    <a:pt x="0" y="6227"/>
                  </a:lnTo>
                  <a:cubicBezTo>
                    <a:pt x="2310" y="9013"/>
                    <a:pt x="5037" y="11430"/>
                    <a:pt x="8097" y="13383"/>
                  </a:cubicBezTo>
                  <a:cubicBezTo>
                    <a:pt x="7339" y="12904"/>
                    <a:pt x="6418" y="12657"/>
                    <a:pt x="5491" y="12657"/>
                  </a:cubicBezTo>
                  <a:cubicBezTo>
                    <a:pt x="4875" y="12657"/>
                    <a:pt x="4255" y="12766"/>
                    <a:pt x="3679" y="12990"/>
                  </a:cubicBezTo>
                  <a:cubicBezTo>
                    <a:pt x="6251" y="14788"/>
                    <a:pt x="9049" y="16240"/>
                    <a:pt x="11990" y="17324"/>
                  </a:cubicBezTo>
                  <a:cubicBezTo>
                    <a:pt x="11991" y="17324"/>
                    <a:pt x="11993" y="17325"/>
                    <a:pt x="11994" y="17325"/>
                  </a:cubicBezTo>
                  <a:cubicBezTo>
                    <a:pt x="12175" y="17325"/>
                    <a:pt x="12621" y="12820"/>
                    <a:pt x="12645" y="12383"/>
                  </a:cubicBezTo>
                  <a:cubicBezTo>
                    <a:pt x="12811" y="9561"/>
                    <a:pt x="10513" y="6370"/>
                    <a:pt x="8608" y="4370"/>
                  </a:cubicBezTo>
                  <a:lnTo>
                    <a:pt x="8608" y="4370"/>
                  </a:lnTo>
                  <a:lnTo>
                    <a:pt x="8811" y="8335"/>
                  </a:lnTo>
                  <a:cubicBezTo>
                    <a:pt x="8775" y="7668"/>
                    <a:pt x="7442" y="6430"/>
                    <a:pt x="7001" y="5906"/>
                  </a:cubicBezTo>
                  <a:cubicBezTo>
                    <a:pt x="6322" y="5072"/>
                    <a:pt x="5584" y="4287"/>
                    <a:pt x="4810" y="3525"/>
                  </a:cubicBezTo>
                  <a:cubicBezTo>
                    <a:pt x="4072" y="2798"/>
                    <a:pt x="3263" y="2120"/>
                    <a:pt x="2489" y="1429"/>
                  </a:cubicBezTo>
                  <a:cubicBezTo>
                    <a:pt x="1995" y="1006"/>
                    <a:pt x="1096" y="595"/>
                    <a:pt x="775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2"/>
            <p:cNvSpPr/>
            <p:nvPr/>
          </p:nvSpPr>
          <p:spPr>
            <a:xfrm>
              <a:off x="5455400" y="3253500"/>
              <a:ext cx="153025" cy="914725"/>
            </a:xfrm>
            <a:custGeom>
              <a:rect b="b" l="l" r="r" t="t"/>
              <a:pathLst>
                <a:path extrusionOk="0" h="36589" w="6121">
                  <a:moveTo>
                    <a:pt x="1310" y="0"/>
                  </a:moveTo>
                  <a:cubicBezTo>
                    <a:pt x="1179" y="0"/>
                    <a:pt x="917" y="180"/>
                    <a:pt x="775" y="180"/>
                  </a:cubicBezTo>
                  <a:cubicBezTo>
                    <a:pt x="771" y="180"/>
                    <a:pt x="766" y="180"/>
                    <a:pt x="762" y="179"/>
                  </a:cubicBezTo>
                  <a:lnTo>
                    <a:pt x="762" y="179"/>
                  </a:lnTo>
                  <a:cubicBezTo>
                    <a:pt x="0" y="11538"/>
                    <a:pt x="1322" y="22944"/>
                    <a:pt x="4668" y="33826"/>
                  </a:cubicBezTo>
                  <a:cubicBezTo>
                    <a:pt x="4930" y="34672"/>
                    <a:pt x="5775" y="35779"/>
                    <a:pt x="6120" y="36589"/>
                  </a:cubicBezTo>
                  <a:cubicBezTo>
                    <a:pt x="5132" y="30600"/>
                    <a:pt x="2870" y="25028"/>
                    <a:pt x="1882" y="19039"/>
                  </a:cubicBezTo>
                  <a:cubicBezTo>
                    <a:pt x="858" y="12883"/>
                    <a:pt x="1108" y="6275"/>
                    <a:pt x="1322" y="1"/>
                  </a:cubicBezTo>
                  <a:cubicBezTo>
                    <a:pt x="1318" y="0"/>
                    <a:pt x="1314" y="0"/>
                    <a:pt x="1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5164875" y="3265125"/>
              <a:ext cx="403050" cy="961450"/>
            </a:xfrm>
            <a:custGeom>
              <a:rect b="b" l="l" r="r" t="t"/>
              <a:pathLst>
                <a:path extrusionOk="0" h="38458" w="16122">
                  <a:moveTo>
                    <a:pt x="644" y="0"/>
                  </a:moveTo>
                  <a:cubicBezTo>
                    <a:pt x="525" y="95"/>
                    <a:pt x="120" y="60"/>
                    <a:pt x="1" y="155"/>
                  </a:cubicBezTo>
                  <a:cubicBezTo>
                    <a:pt x="3763" y="6120"/>
                    <a:pt x="7740" y="12406"/>
                    <a:pt x="10240" y="18967"/>
                  </a:cubicBezTo>
                  <a:cubicBezTo>
                    <a:pt x="12657" y="25348"/>
                    <a:pt x="13610" y="32064"/>
                    <a:pt x="16039" y="38457"/>
                  </a:cubicBezTo>
                  <a:cubicBezTo>
                    <a:pt x="15920" y="37469"/>
                    <a:pt x="16122" y="35909"/>
                    <a:pt x="15896" y="34945"/>
                  </a:cubicBezTo>
                  <a:cubicBezTo>
                    <a:pt x="12991" y="22455"/>
                    <a:pt x="7823" y="10620"/>
                    <a:pt x="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2"/>
            <p:cNvSpPr/>
            <p:nvPr/>
          </p:nvSpPr>
          <p:spPr>
            <a:xfrm>
              <a:off x="5094050" y="3466025"/>
              <a:ext cx="486400" cy="812025"/>
            </a:xfrm>
            <a:custGeom>
              <a:rect b="b" l="l" r="r" t="t"/>
              <a:pathLst>
                <a:path extrusionOk="0" h="32481" w="19456">
                  <a:moveTo>
                    <a:pt x="262" y="1"/>
                  </a:moveTo>
                  <a:cubicBezTo>
                    <a:pt x="84" y="191"/>
                    <a:pt x="0" y="465"/>
                    <a:pt x="48" y="727"/>
                  </a:cubicBezTo>
                  <a:cubicBezTo>
                    <a:pt x="4084" y="3335"/>
                    <a:pt x="8942" y="9276"/>
                    <a:pt x="11954" y="14753"/>
                  </a:cubicBezTo>
                  <a:cubicBezTo>
                    <a:pt x="14954" y="20241"/>
                    <a:pt x="16895" y="26540"/>
                    <a:pt x="18753" y="32481"/>
                  </a:cubicBezTo>
                  <a:cubicBezTo>
                    <a:pt x="18753" y="31648"/>
                    <a:pt x="19455" y="30350"/>
                    <a:pt x="19145" y="29576"/>
                  </a:cubicBezTo>
                  <a:cubicBezTo>
                    <a:pt x="17002" y="24170"/>
                    <a:pt x="14859" y="18753"/>
                    <a:pt x="12002" y="13669"/>
                  </a:cubicBezTo>
                  <a:cubicBezTo>
                    <a:pt x="9144" y="8585"/>
                    <a:pt x="5537" y="3835"/>
                    <a:pt x="834" y="191"/>
                  </a:cubicBezTo>
                  <a:cubicBezTo>
                    <a:pt x="607" y="25"/>
                    <a:pt x="512" y="120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2"/>
            <p:cNvSpPr/>
            <p:nvPr/>
          </p:nvSpPr>
          <p:spPr>
            <a:xfrm>
              <a:off x="5178275" y="3715175"/>
              <a:ext cx="351550" cy="611100"/>
            </a:xfrm>
            <a:custGeom>
              <a:rect b="b" l="l" r="r" t="t"/>
              <a:pathLst>
                <a:path extrusionOk="0" h="24444" w="14062">
                  <a:moveTo>
                    <a:pt x="239" y="0"/>
                  </a:moveTo>
                  <a:cubicBezTo>
                    <a:pt x="203" y="167"/>
                    <a:pt x="48" y="274"/>
                    <a:pt x="1" y="441"/>
                  </a:cubicBezTo>
                  <a:cubicBezTo>
                    <a:pt x="7109" y="6620"/>
                    <a:pt x="11740" y="15038"/>
                    <a:pt x="13538" y="24444"/>
                  </a:cubicBezTo>
                  <a:cubicBezTo>
                    <a:pt x="13490" y="23491"/>
                    <a:pt x="14062" y="21979"/>
                    <a:pt x="13705" y="21086"/>
                  </a:cubicBezTo>
                  <a:cubicBezTo>
                    <a:pt x="12145" y="17193"/>
                    <a:pt x="10573" y="13276"/>
                    <a:pt x="8466" y="9621"/>
                  </a:cubicBezTo>
                  <a:cubicBezTo>
                    <a:pt x="6371" y="5965"/>
                    <a:pt x="3704" y="256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5351825" y="3115100"/>
              <a:ext cx="130375" cy="321200"/>
            </a:xfrm>
            <a:custGeom>
              <a:rect b="b" l="l" r="r" t="t"/>
              <a:pathLst>
                <a:path extrusionOk="0" h="12848" w="5215">
                  <a:moveTo>
                    <a:pt x="0" y="0"/>
                  </a:moveTo>
                  <a:lnTo>
                    <a:pt x="0" y="0"/>
                  </a:lnTo>
                  <a:cubicBezTo>
                    <a:pt x="1283" y="4402"/>
                    <a:pt x="3008" y="8652"/>
                    <a:pt x="5140" y="12705"/>
                  </a:cubicBezTo>
                  <a:lnTo>
                    <a:pt x="5140" y="12705"/>
                  </a:lnTo>
                  <a:cubicBezTo>
                    <a:pt x="4758" y="11833"/>
                    <a:pt x="5114" y="9913"/>
                    <a:pt x="5024" y="9013"/>
                  </a:cubicBezTo>
                  <a:cubicBezTo>
                    <a:pt x="4905" y="8025"/>
                    <a:pt x="4501" y="7108"/>
                    <a:pt x="4143" y="6180"/>
                  </a:cubicBezTo>
                  <a:cubicBezTo>
                    <a:pt x="3239" y="3834"/>
                    <a:pt x="1822" y="1727"/>
                    <a:pt x="0" y="0"/>
                  </a:cubicBezTo>
                  <a:close/>
                  <a:moveTo>
                    <a:pt x="5140" y="12705"/>
                  </a:moveTo>
                  <a:cubicBezTo>
                    <a:pt x="5162" y="12756"/>
                    <a:pt x="5187" y="12804"/>
                    <a:pt x="5215" y="12847"/>
                  </a:cubicBezTo>
                  <a:cubicBezTo>
                    <a:pt x="5190" y="12800"/>
                    <a:pt x="5165" y="12753"/>
                    <a:pt x="5140" y="127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2"/>
            <p:cNvSpPr/>
            <p:nvPr/>
          </p:nvSpPr>
          <p:spPr>
            <a:xfrm>
              <a:off x="5469400" y="3182175"/>
              <a:ext cx="232775" cy="208875"/>
            </a:xfrm>
            <a:custGeom>
              <a:rect b="b" l="l" r="r" t="t"/>
              <a:pathLst>
                <a:path extrusionOk="0" h="8355" w="9311">
                  <a:moveTo>
                    <a:pt x="9290" y="1"/>
                  </a:moveTo>
                  <a:cubicBezTo>
                    <a:pt x="9046" y="1"/>
                    <a:pt x="6752" y="1001"/>
                    <a:pt x="6537" y="1104"/>
                  </a:cubicBezTo>
                  <a:cubicBezTo>
                    <a:pt x="4929" y="1901"/>
                    <a:pt x="3429" y="2901"/>
                    <a:pt x="2096" y="4104"/>
                  </a:cubicBezTo>
                  <a:cubicBezTo>
                    <a:pt x="1584" y="4568"/>
                    <a:pt x="738" y="5187"/>
                    <a:pt x="405" y="5783"/>
                  </a:cubicBezTo>
                  <a:cubicBezTo>
                    <a:pt x="36" y="6449"/>
                    <a:pt x="107" y="7616"/>
                    <a:pt x="0" y="8354"/>
                  </a:cubicBezTo>
                  <a:cubicBezTo>
                    <a:pt x="3572" y="6140"/>
                    <a:pt x="6715" y="3318"/>
                    <a:pt x="9311" y="8"/>
                  </a:cubicBezTo>
                  <a:cubicBezTo>
                    <a:pt x="9309" y="3"/>
                    <a:pt x="9302" y="1"/>
                    <a:pt x="9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2"/>
            <p:cNvSpPr/>
            <p:nvPr/>
          </p:nvSpPr>
          <p:spPr>
            <a:xfrm>
              <a:off x="5331875" y="3266900"/>
              <a:ext cx="150325" cy="231300"/>
            </a:xfrm>
            <a:custGeom>
              <a:rect b="b" l="l" r="r" t="t"/>
              <a:pathLst>
                <a:path extrusionOk="0" h="9252" w="6013">
                  <a:moveTo>
                    <a:pt x="0" y="1"/>
                  </a:moveTo>
                  <a:cubicBezTo>
                    <a:pt x="1465" y="3358"/>
                    <a:pt x="3739" y="6323"/>
                    <a:pt x="5989" y="9252"/>
                  </a:cubicBezTo>
                  <a:cubicBezTo>
                    <a:pt x="6013" y="7930"/>
                    <a:pt x="5977" y="6466"/>
                    <a:pt x="5239" y="5335"/>
                  </a:cubicBezTo>
                  <a:cubicBezTo>
                    <a:pt x="4346" y="4001"/>
                    <a:pt x="3286" y="2775"/>
                    <a:pt x="2096" y="1691"/>
                  </a:cubicBezTo>
                  <a:cubicBezTo>
                    <a:pt x="1762" y="1382"/>
                    <a:pt x="1405" y="1072"/>
                    <a:pt x="1048" y="786"/>
                  </a:cubicBezTo>
                  <a:cubicBezTo>
                    <a:pt x="810" y="596"/>
                    <a:pt x="119" y="26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2"/>
            <p:cNvSpPr/>
            <p:nvPr/>
          </p:nvSpPr>
          <p:spPr>
            <a:xfrm>
              <a:off x="5467900" y="3323750"/>
              <a:ext cx="202725" cy="122375"/>
            </a:xfrm>
            <a:custGeom>
              <a:rect b="b" l="l" r="r" t="t"/>
              <a:pathLst>
                <a:path extrusionOk="0" h="4895" w="8109">
                  <a:moveTo>
                    <a:pt x="8109" y="1"/>
                  </a:moveTo>
                  <a:cubicBezTo>
                    <a:pt x="8108" y="1"/>
                    <a:pt x="8107" y="2"/>
                    <a:pt x="8107" y="3"/>
                  </a:cubicBezTo>
                  <a:lnTo>
                    <a:pt x="8107" y="3"/>
                  </a:lnTo>
                  <a:cubicBezTo>
                    <a:pt x="8107" y="2"/>
                    <a:pt x="8108" y="1"/>
                    <a:pt x="8109" y="1"/>
                  </a:cubicBezTo>
                  <a:close/>
                  <a:moveTo>
                    <a:pt x="8107" y="3"/>
                  </a:moveTo>
                  <a:lnTo>
                    <a:pt x="8107" y="3"/>
                  </a:lnTo>
                  <a:cubicBezTo>
                    <a:pt x="7967" y="156"/>
                    <a:pt x="6941" y="203"/>
                    <a:pt x="6704" y="263"/>
                  </a:cubicBezTo>
                  <a:cubicBezTo>
                    <a:pt x="6204" y="370"/>
                    <a:pt x="5715" y="501"/>
                    <a:pt x="5227" y="644"/>
                  </a:cubicBezTo>
                  <a:cubicBezTo>
                    <a:pt x="4263" y="929"/>
                    <a:pt x="3334" y="1298"/>
                    <a:pt x="2429" y="1727"/>
                  </a:cubicBezTo>
                  <a:cubicBezTo>
                    <a:pt x="1810" y="2025"/>
                    <a:pt x="798" y="2394"/>
                    <a:pt x="381" y="2965"/>
                  </a:cubicBezTo>
                  <a:cubicBezTo>
                    <a:pt x="0" y="3489"/>
                    <a:pt x="251" y="4323"/>
                    <a:pt x="310" y="4894"/>
                  </a:cubicBezTo>
                  <a:cubicBezTo>
                    <a:pt x="3333" y="4061"/>
                    <a:pt x="6035" y="2359"/>
                    <a:pt x="8107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2"/>
            <p:cNvSpPr/>
            <p:nvPr/>
          </p:nvSpPr>
          <p:spPr>
            <a:xfrm>
              <a:off x="5344975" y="3382975"/>
              <a:ext cx="138425" cy="178025"/>
            </a:xfrm>
            <a:custGeom>
              <a:rect b="b" l="l" r="r" t="t"/>
              <a:pathLst>
                <a:path extrusionOk="0" h="7121" w="5537">
                  <a:moveTo>
                    <a:pt x="0" y="1"/>
                  </a:moveTo>
                  <a:cubicBezTo>
                    <a:pt x="4" y="16"/>
                    <a:pt x="14" y="32"/>
                    <a:pt x="29" y="49"/>
                  </a:cubicBezTo>
                  <a:lnTo>
                    <a:pt x="29" y="49"/>
                  </a:lnTo>
                  <a:cubicBezTo>
                    <a:pt x="20" y="33"/>
                    <a:pt x="10" y="17"/>
                    <a:pt x="0" y="1"/>
                  </a:cubicBezTo>
                  <a:close/>
                  <a:moveTo>
                    <a:pt x="29" y="49"/>
                  </a:moveTo>
                  <a:lnTo>
                    <a:pt x="29" y="49"/>
                  </a:lnTo>
                  <a:cubicBezTo>
                    <a:pt x="1595" y="2602"/>
                    <a:pt x="3442" y="4979"/>
                    <a:pt x="5537" y="7121"/>
                  </a:cubicBezTo>
                  <a:cubicBezTo>
                    <a:pt x="5418" y="6406"/>
                    <a:pt x="5406" y="5585"/>
                    <a:pt x="5096" y="4930"/>
                  </a:cubicBezTo>
                  <a:cubicBezTo>
                    <a:pt x="4775" y="4263"/>
                    <a:pt x="4263" y="3644"/>
                    <a:pt x="3798" y="3085"/>
                  </a:cubicBezTo>
                  <a:cubicBezTo>
                    <a:pt x="3263" y="2454"/>
                    <a:pt x="2667" y="1870"/>
                    <a:pt x="2024" y="1346"/>
                  </a:cubicBezTo>
                  <a:cubicBezTo>
                    <a:pt x="1703" y="1096"/>
                    <a:pt x="1381" y="858"/>
                    <a:pt x="1048" y="632"/>
                  </a:cubicBezTo>
                  <a:cubicBezTo>
                    <a:pt x="874" y="523"/>
                    <a:pt x="185" y="227"/>
                    <a:pt x="29" y="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2"/>
            <p:cNvSpPr/>
            <p:nvPr/>
          </p:nvSpPr>
          <p:spPr>
            <a:xfrm>
              <a:off x="5139575" y="3402025"/>
              <a:ext cx="148850" cy="57475"/>
            </a:xfrm>
            <a:custGeom>
              <a:rect b="b" l="l" r="r" t="t"/>
              <a:pathLst>
                <a:path extrusionOk="0" h="2299" w="5954">
                  <a:moveTo>
                    <a:pt x="1" y="37"/>
                  </a:moveTo>
                  <a:lnTo>
                    <a:pt x="1" y="37"/>
                  </a:lnTo>
                  <a:cubicBezTo>
                    <a:pt x="7" y="43"/>
                    <a:pt x="17" y="49"/>
                    <a:pt x="30" y="53"/>
                  </a:cubicBezTo>
                  <a:lnTo>
                    <a:pt x="30" y="53"/>
                  </a:lnTo>
                  <a:cubicBezTo>
                    <a:pt x="20" y="47"/>
                    <a:pt x="11" y="42"/>
                    <a:pt x="1" y="37"/>
                  </a:cubicBezTo>
                  <a:close/>
                  <a:moveTo>
                    <a:pt x="1013" y="1"/>
                  </a:moveTo>
                  <a:cubicBezTo>
                    <a:pt x="881" y="1"/>
                    <a:pt x="428" y="66"/>
                    <a:pt x="173" y="66"/>
                  </a:cubicBezTo>
                  <a:cubicBezTo>
                    <a:pt x="112" y="66"/>
                    <a:pt x="61" y="62"/>
                    <a:pt x="30" y="53"/>
                  </a:cubicBezTo>
                  <a:lnTo>
                    <a:pt x="30" y="53"/>
                  </a:lnTo>
                  <a:cubicBezTo>
                    <a:pt x="1879" y="1069"/>
                    <a:pt x="3881" y="1837"/>
                    <a:pt x="5954" y="2299"/>
                  </a:cubicBezTo>
                  <a:cubicBezTo>
                    <a:pt x="5740" y="1882"/>
                    <a:pt x="5597" y="1370"/>
                    <a:pt x="5228" y="1073"/>
                  </a:cubicBezTo>
                  <a:cubicBezTo>
                    <a:pt x="4847" y="775"/>
                    <a:pt x="4311" y="596"/>
                    <a:pt x="3811" y="430"/>
                  </a:cubicBezTo>
                  <a:cubicBezTo>
                    <a:pt x="3216" y="239"/>
                    <a:pt x="2596" y="120"/>
                    <a:pt x="1977" y="60"/>
                  </a:cubicBezTo>
                  <a:cubicBezTo>
                    <a:pt x="1668" y="25"/>
                    <a:pt x="1346" y="1"/>
                    <a:pt x="1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2"/>
            <p:cNvSpPr/>
            <p:nvPr/>
          </p:nvSpPr>
          <p:spPr>
            <a:xfrm>
              <a:off x="5279175" y="3323450"/>
              <a:ext cx="48875" cy="136950"/>
            </a:xfrm>
            <a:custGeom>
              <a:rect b="b" l="l" r="r" t="t"/>
              <a:pathLst>
                <a:path extrusionOk="0" h="5478" w="1955">
                  <a:moveTo>
                    <a:pt x="1954" y="1"/>
                  </a:moveTo>
                  <a:cubicBezTo>
                    <a:pt x="1951" y="14"/>
                    <a:pt x="1948" y="27"/>
                    <a:pt x="1946" y="39"/>
                  </a:cubicBezTo>
                  <a:lnTo>
                    <a:pt x="1946" y="39"/>
                  </a:lnTo>
                  <a:cubicBezTo>
                    <a:pt x="1952" y="24"/>
                    <a:pt x="1955" y="11"/>
                    <a:pt x="1954" y="1"/>
                  </a:cubicBezTo>
                  <a:close/>
                  <a:moveTo>
                    <a:pt x="1946" y="39"/>
                  </a:moveTo>
                  <a:cubicBezTo>
                    <a:pt x="1890" y="181"/>
                    <a:pt x="1553" y="511"/>
                    <a:pt x="1477" y="608"/>
                  </a:cubicBezTo>
                  <a:cubicBezTo>
                    <a:pt x="1334" y="822"/>
                    <a:pt x="1192" y="1037"/>
                    <a:pt x="1061" y="1263"/>
                  </a:cubicBezTo>
                  <a:cubicBezTo>
                    <a:pt x="799" y="1715"/>
                    <a:pt x="572" y="2191"/>
                    <a:pt x="406" y="2692"/>
                  </a:cubicBezTo>
                  <a:cubicBezTo>
                    <a:pt x="227" y="3144"/>
                    <a:pt x="108" y="3608"/>
                    <a:pt x="37" y="4073"/>
                  </a:cubicBezTo>
                  <a:cubicBezTo>
                    <a:pt x="1" y="4537"/>
                    <a:pt x="156" y="5025"/>
                    <a:pt x="251" y="5478"/>
                  </a:cubicBezTo>
                  <a:cubicBezTo>
                    <a:pt x="1008" y="3728"/>
                    <a:pt x="1577" y="1907"/>
                    <a:pt x="1946" y="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2"/>
            <p:cNvSpPr/>
            <p:nvPr/>
          </p:nvSpPr>
          <p:spPr>
            <a:xfrm>
              <a:off x="5209825" y="3124325"/>
              <a:ext cx="67600" cy="253925"/>
            </a:xfrm>
            <a:custGeom>
              <a:rect b="b" l="l" r="r" t="t"/>
              <a:pathLst>
                <a:path extrusionOk="0" h="10157" w="2704">
                  <a:moveTo>
                    <a:pt x="2608" y="0"/>
                  </a:moveTo>
                  <a:lnTo>
                    <a:pt x="2608" y="0"/>
                  </a:lnTo>
                  <a:cubicBezTo>
                    <a:pt x="1751" y="727"/>
                    <a:pt x="1477" y="1858"/>
                    <a:pt x="1251" y="2906"/>
                  </a:cubicBezTo>
                  <a:lnTo>
                    <a:pt x="334" y="7144"/>
                  </a:lnTo>
                  <a:cubicBezTo>
                    <a:pt x="203" y="7739"/>
                    <a:pt x="1" y="8216"/>
                    <a:pt x="334" y="8752"/>
                  </a:cubicBezTo>
                  <a:cubicBezTo>
                    <a:pt x="691" y="9287"/>
                    <a:pt x="1132" y="9764"/>
                    <a:pt x="1644" y="10156"/>
                  </a:cubicBezTo>
                  <a:cubicBezTo>
                    <a:pt x="2382" y="6823"/>
                    <a:pt x="2703" y="3418"/>
                    <a:pt x="2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2"/>
            <p:cNvSpPr/>
            <p:nvPr/>
          </p:nvSpPr>
          <p:spPr>
            <a:xfrm>
              <a:off x="5247625" y="3244275"/>
              <a:ext cx="50875" cy="192025"/>
            </a:xfrm>
            <a:custGeom>
              <a:rect b="b" l="l" r="r" t="t"/>
              <a:pathLst>
                <a:path extrusionOk="0" h="7681" w="2035">
                  <a:moveTo>
                    <a:pt x="1942" y="1"/>
                  </a:moveTo>
                  <a:cubicBezTo>
                    <a:pt x="1942" y="8"/>
                    <a:pt x="1942" y="16"/>
                    <a:pt x="1942" y="23"/>
                  </a:cubicBezTo>
                  <a:lnTo>
                    <a:pt x="1942" y="23"/>
                  </a:lnTo>
                  <a:cubicBezTo>
                    <a:pt x="1943" y="15"/>
                    <a:pt x="1943" y="8"/>
                    <a:pt x="1942" y="1"/>
                  </a:cubicBezTo>
                  <a:close/>
                  <a:moveTo>
                    <a:pt x="1942" y="23"/>
                  </a:moveTo>
                  <a:cubicBezTo>
                    <a:pt x="1932" y="210"/>
                    <a:pt x="1558" y="698"/>
                    <a:pt x="1489" y="846"/>
                  </a:cubicBezTo>
                  <a:cubicBezTo>
                    <a:pt x="1334" y="1156"/>
                    <a:pt x="1191" y="1453"/>
                    <a:pt x="1049" y="1763"/>
                  </a:cubicBezTo>
                  <a:cubicBezTo>
                    <a:pt x="787" y="2382"/>
                    <a:pt x="572" y="3025"/>
                    <a:pt x="394" y="3668"/>
                  </a:cubicBezTo>
                  <a:cubicBezTo>
                    <a:pt x="215" y="4311"/>
                    <a:pt x="1" y="4977"/>
                    <a:pt x="144" y="5608"/>
                  </a:cubicBezTo>
                  <a:cubicBezTo>
                    <a:pt x="310" y="6299"/>
                    <a:pt x="549" y="6990"/>
                    <a:pt x="739" y="7680"/>
                  </a:cubicBezTo>
                  <a:cubicBezTo>
                    <a:pt x="1629" y="5223"/>
                    <a:pt x="2034" y="2623"/>
                    <a:pt x="1942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2"/>
            <p:cNvSpPr/>
            <p:nvPr/>
          </p:nvSpPr>
          <p:spPr>
            <a:xfrm>
              <a:off x="5060400" y="3320475"/>
              <a:ext cx="215250" cy="97950"/>
            </a:xfrm>
            <a:custGeom>
              <a:rect b="b" l="l" r="r" t="t"/>
              <a:pathLst>
                <a:path extrusionOk="0" h="3918" w="8610">
                  <a:moveTo>
                    <a:pt x="1" y="1"/>
                  </a:moveTo>
                  <a:cubicBezTo>
                    <a:pt x="2489" y="1763"/>
                    <a:pt x="5609" y="3072"/>
                    <a:pt x="8609" y="3918"/>
                  </a:cubicBezTo>
                  <a:cubicBezTo>
                    <a:pt x="7776" y="2858"/>
                    <a:pt x="6978" y="1537"/>
                    <a:pt x="5656" y="1001"/>
                  </a:cubicBezTo>
                  <a:cubicBezTo>
                    <a:pt x="4775" y="644"/>
                    <a:pt x="3847" y="382"/>
                    <a:pt x="2906" y="215"/>
                  </a:cubicBezTo>
                  <a:cubicBezTo>
                    <a:pt x="2418" y="132"/>
                    <a:pt x="1942" y="72"/>
                    <a:pt x="1465" y="36"/>
                  </a:cubicBezTo>
                  <a:cubicBezTo>
                    <a:pt x="1451" y="36"/>
                    <a:pt x="1436" y="36"/>
                    <a:pt x="1418" y="36"/>
                  </a:cubicBezTo>
                  <a:cubicBezTo>
                    <a:pt x="1219" y="36"/>
                    <a:pt x="820" y="72"/>
                    <a:pt x="491" y="72"/>
                  </a:cubicBezTo>
                  <a:cubicBezTo>
                    <a:pt x="269" y="72"/>
                    <a:pt x="78" y="5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2"/>
            <p:cNvSpPr/>
            <p:nvPr/>
          </p:nvSpPr>
          <p:spPr>
            <a:xfrm>
              <a:off x="5710200" y="3316300"/>
              <a:ext cx="477150" cy="395625"/>
            </a:xfrm>
            <a:custGeom>
              <a:rect b="b" l="l" r="r" t="t"/>
              <a:pathLst>
                <a:path extrusionOk="0" h="15825" w="19086">
                  <a:moveTo>
                    <a:pt x="8775" y="1"/>
                  </a:moveTo>
                  <a:lnTo>
                    <a:pt x="8775" y="1"/>
                  </a:lnTo>
                  <a:cubicBezTo>
                    <a:pt x="8489" y="299"/>
                    <a:pt x="7108" y="477"/>
                    <a:pt x="6668" y="668"/>
                  </a:cubicBezTo>
                  <a:cubicBezTo>
                    <a:pt x="4536" y="1584"/>
                    <a:pt x="2715" y="3085"/>
                    <a:pt x="1429" y="5002"/>
                  </a:cubicBezTo>
                  <a:cubicBezTo>
                    <a:pt x="834" y="5906"/>
                    <a:pt x="0" y="7157"/>
                    <a:pt x="345" y="8252"/>
                  </a:cubicBezTo>
                  <a:cubicBezTo>
                    <a:pt x="726" y="9443"/>
                    <a:pt x="1786" y="10728"/>
                    <a:pt x="2536" y="11717"/>
                  </a:cubicBezTo>
                  <a:cubicBezTo>
                    <a:pt x="3739" y="13300"/>
                    <a:pt x="5179" y="14681"/>
                    <a:pt x="6799" y="15824"/>
                  </a:cubicBezTo>
                  <a:cubicBezTo>
                    <a:pt x="5751" y="12967"/>
                    <a:pt x="4275" y="10276"/>
                    <a:pt x="2417" y="7859"/>
                  </a:cubicBezTo>
                  <a:lnTo>
                    <a:pt x="2417" y="7859"/>
                  </a:lnTo>
                  <a:cubicBezTo>
                    <a:pt x="5810" y="10240"/>
                    <a:pt x="9442" y="12717"/>
                    <a:pt x="13716" y="13074"/>
                  </a:cubicBezTo>
                  <a:cubicBezTo>
                    <a:pt x="11156" y="10002"/>
                    <a:pt x="7846" y="7633"/>
                    <a:pt x="4108" y="6204"/>
                  </a:cubicBezTo>
                  <a:lnTo>
                    <a:pt x="4108" y="6204"/>
                  </a:lnTo>
                  <a:cubicBezTo>
                    <a:pt x="8918" y="7776"/>
                    <a:pt x="13846" y="9371"/>
                    <a:pt x="18972" y="9371"/>
                  </a:cubicBezTo>
                  <a:cubicBezTo>
                    <a:pt x="19010" y="9371"/>
                    <a:pt x="19048" y="9371"/>
                    <a:pt x="19086" y="9371"/>
                  </a:cubicBezTo>
                  <a:cubicBezTo>
                    <a:pt x="16499" y="7118"/>
                    <a:pt x="13215" y="5580"/>
                    <a:pt x="9730" y="4930"/>
                  </a:cubicBezTo>
                  <a:lnTo>
                    <a:pt x="9730" y="4930"/>
                  </a:lnTo>
                  <a:cubicBezTo>
                    <a:pt x="10331" y="4953"/>
                    <a:pt x="10932" y="4964"/>
                    <a:pt x="11534" y="4964"/>
                  </a:cubicBezTo>
                  <a:cubicBezTo>
                    <a:pt x="12747" y="4964"/>
                    <a:pt x="13960" y="4917"/>
                    <a:pt x="15169" y="4823"/>
                  </a:cubicBezTo>
                  <a:cubicBezTo>
                    <a:pt x="13083" y="3879"/>
                    <a:pt x="10828" y="3400"/>
                    <a:pt x="8563" y="3400"/>
                  </a:cubicBezTo>
                  <a:cubicBezTo>
                    <a:pt x="7427" y="3400"/>
                    <a:pt x="6289" y="3521"/>
                    <a:pt x="5167" y="3763"/>
                  </a:cubicBezTo>
                  <a:lnTo>
                    <a:pt x="8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2"/>
            <p:cNvSpPr/>
            <p:nvPr/>
          </p:nvSpPr>
          <p:spPr>
            <a:xfrm>
              <a:off x="5613750" y="3451150"/>
              <a:ext cx="133975" cy="725400"/>
            </a:xfrm>
            <a:custGeom>
              <a:rect b="b" l="l" r="r" t="t"/>
              <a:pathLst>
                <a:path extrusionOk="0" h="29016" w="5359">
                  <a:moveTo>
                    <a:pt x="5239" y="0"/>
                  </a:moveTo>
                  <a:cubicBezTo>
                    <a:pt x="2894" y="4001"/>
                    <a:pt x="1656" y="8502"/>
                    <a:pt x="1072" y="13002"/>
                  </a:cubicBezTo>
                  <a:cubicBezTo>
                    <a:pt x="489" y="17503"/>
                    <a:pt x="524" y="22051"/>
                    <a:pt x="560" y="26575"/>
                  </a:cubicBezTo>
                  <a:cubicBezTo>
                    <a:pt x="560" y="27170"/>
                    <a:pt x="798" y="28433"/>
                    <a:pt x="894" y="29016"/>
                  </a:cubicBezTo>
                  <a:cubicBezTo>
                    <a:pt x="1" y="18407"/>
                    <a:pt x="1715" y="8502"/>
                    <a:pt x="5358" y="715"/>
                  </a:cubicBezTo>
                  <a:cubicBezTo>
                    <a:pt x="5287" y="393"/>
                    <a:pt x="5311" y="322"/>
                    <a:pt x="5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2"/>
            <p:cNvSpPr/>
            <p:nvPr/>
          </p:nvSpPr>
          <p:spPr>
            <a:xfrm>
              <a:off x="5678950" y="3360375"/>
              <a:ext cx="47350" cy="246175"/>
            </a:xfrm>
            <a:custGeom>
              <a:rect b="b" l="l" r="r" t="t"/>
              <a:pathLst>
                <a:path extrusionOk="0" h="9847" w="1894">
                  <a:moveTo>
                    <a:pt x="1715" y="0"/>
                  </a:moveTo>
                  <a:cubicBezTo>
                    <a:pt x="383" y="3086"/>
                    <a:pt x="183" y="6452"/>
                    <a:pt x="6" y="9741"/>
                  </a:cubicBezTo>
                  <a:lnTo>
                    <a:pt x="6" y="9741"/>
                  </a:lnTo>
                  <a:cubicBezTo>
                    <a:pt x="75" y="9073"/>
                    <a:pt x="751" y="8099"/>
                    <a:pt x="988" y="7489"/>
                  </a:cubicBezTo>
                  <a:cubicBezTo>
                    <a:pt x="1262" y="6751"/>
                    <a:pt x="1453" y="5989"/>
                    <a:pt x="1548" y="5203"/>
                  </a:cubicBezTo>
                  <a:cubicBezTo>
                    <a:pt x="1834" y="3489"/>
                    <a:pt x="1893" y="1738"/>
                    <a:pt x="1715" y="0"/>
                  </a:cubicBezTo>
                  <a:close/>
                  <a:moveTo>
                    <a:pt x="6" y="9741"/>
                  </a:moveTo>
                  <a:lnTo>
                    <a:pt x="6" y="9741"/>
                  </a:lnTo>
                  <a:cubicBezTo>
                    <a:pt x="2" y="9777"/>
                    <a:pt x="0" y="9812"/>
                    <a:pt x="0" y="9847"/>
                  </a:cubicBezTo>
                  <a:cubicBezTo>
                    <a:pt x="2" y="9811"/>
                    <a:pt x="4" y="9776"/>
                    <a:pt x="6" y="97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2"/>
            <p:cNvSpPr/>
            <p:nvPr/>
          </p:nvSpPr>
          <p:spPr>
            <a:xfrm>
              <a:off x="5638750" y="3646125"/>
              <a:ext cx="82775" cy="210150"/>
            </a:xfrm>
            <a:custGeom>
              <a:rect b="b" l="l" r="r" t="t"/>
              <a:pathLst>
                <a:path extrusionOk="0" h="8406" w="3311">
                  <a:moveTo>
                    <a:pt x="3311" y="0"/>
                  </a:moveTo>
                  <a:lnTo>
                    <a:pt x="3311" y="0"/>
                  </a:lnTo>
                  <a:cubicBezTo>
                    <a:pt x="3310" y="3"/>
                    <a:pt x="3309" y="6"/>
                    <a:pt x="3308" y="8"/>
                  </a:cubicBezTo>
                  <a:lnTo>
                    <a:pt x="3308" y="8"/>
                  </a:lnTo>
                  <a:cubicBezTo>
                    <a:pt x="3309" y="6"/>
                    <a:pt x="3310" y="3"/>
                    <a:pt x="3311" y="0"/>
                  </a:cubicBezTo>
                  <a:close/>
                  <a:moveTo>
                    <a:pt x="3308" y="8"/>
                  </a:moveTo>
                  <a:cubicBezTo>
                    <a:pt x="3237" y="260"/>
                    <a:pt x="2606" y="693"/>
                    <a:pt x="2418" y="917"/>
                  </a:cubicBezTo>
                  <a:cubicBezTo>
                    <a:pt x="2120" y="1250"/>
                    <a:pt x="1858" y="1595"/>
                    <a:pt x="1608" y="1965"/>
                  </a:cubicBezTo>
                  <a:cubicBezTo>
                    <a:pt x="1132" y="2667"/>
                    <a:pt x="751" y="3429"/>
                    <a:pt x="465" y="4239"/>
                  </a:cubicBezTo>
                  <a:cubicBezTo>
                    <a:pt x="1" y="5572"/>
                    <a:pt x="275" y="7025"/>
                    <a:pt x="405" y="8406"/>
                  </a:cubicBezTo>
                  <a:cubicBezTo>
                    <a:pt x="1714" y="5765"/>
                    <a:pt x="2571" y="2828"/>
                    <a:pt x="3308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8" name="Google Shape;678;p42"/>
          <p:cNvGrpSpPr/>
          <p:nvPr/>
        </p:nvGrpSpPr>
        <p:grpSpPr>
          <a:xfrm rot="-1457192">
            <a:off x="7622498" y="1226733"/>
            <a:ext cx="637703" cy="957487"/>
            <a:chOff x="7911290" y="393430"/>
            <a:chExt cx="637703" cy="957487"/>
          </a:xfrm>
        </p:grpSpPr>
        <p:grpSp>
          <p:nvGrpSpPr>
            <p:cNvPr id="679" name="Google Shape;679;p42"/>
            <p:cNvGrpSpPr/>
            <p:nvPr/>
          </p:nvGrpSpPr>
          <p:grpSpPr>
            <a:xfrm>
              <a:off x="7911290" y="393430"/>
              <a:ext cx="397521" cy="353703"/>
              <a:chOff x="4058800" y="1944400"/>
              <a:chExt cx="179825" cy="160025"/>
            </a:xfrm>
          </p:grpSpPr>
          <p:sp>
            <p:nvSpPr>
              <p:cNvPr id="680" name="Google Shape;680;p42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42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42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3" name="Google Shape;683;p42"/>
            <p:cNvGrpSpPr/>
            <p:nvPr/>
          </p:nvGrpSpPr>
          <p:grpSpPr>
            <a:xfrm>
              <a:off x="8308801" y="780579"/>
              <a:ext cx="240192" cy="213729"/>
              <a:chOff x="4058800" y="1944400"/>
              <a:chExt cx="179825" cy="160025"/>
            </a:xfrm>
          </p:grpSpPr>
          <p:sp>
            <p:nvSpPr>
              <p:cNvPr id="684" name="Google Shape;684;p42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42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42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7" name="Google Shape;687;p42"/>
            <p:cNvGrpSpPr/>
            <p:nvPr/>
          </p:nvGrpSpPr>
          <p:grpSpPr>
            <a:xfrm flipH="1" rot="541942">
              <a:off x="7921232" y="1200685"/>
              <a:ext cx="156009" cy="138847"/>
              <a:chOff x="4058800" y="1944400"/>
              <a:chExt cx="179825" cy="160025"/>
            </a:xfrm>
          </p:grpSpPr>
          <p:sp>
            <p:nvSpPr>
              <p:cNvPr id="688" name="Google Shape;688;p42"/>
              <p:cNvSpPr/>
              <p:nvPr/>
            </p:nvSpPr>
            <p:spPr>
              <a:xfrm>
                <a:off x="4058800" y="1944400"/>
                <a:ext cx="179825" cy="160025"/>
              </a:xfrm>
              <a:custGeom>
                <a:rect b="b" l="l" r="r" t="t"/>
                <a:pathLst>
                  <a:path extrusionOk="0" h="6401" w="7193">
                    <a:moveTo>
                      <a:pt x="4028" y="1"/>
                    </a:moveTo>
                    <a:cubicBezTo>
                      <a:pt x="2042" y="1"/>
                      <a:pt x="1" y="1581"/>
                      <a:pt x="1014" y="4168"/>
                    </a:cubicBezTo>
                    <a:cubicBezTo>
                      <a:pt x="1518" y="5461"/>
                      <a:pt x="2664" y="6400"/>
                      <a:pt x="3953" y="6400"/>
                    </a:cubicBezTo>
                    <a:cubicBezTo>
                      <a:pt x="4338" y="6400"/>
                      <a:pt x="4736" y="6316"/>
                      <a:pt x="5133" y="6133"/>
                    </a:cubicBezTo>
                    <a:cubicBezTo>
                      <a:pt x="6360" y="5549"/>
                      <a:pt x="7193" y="4180"/>
                      <a:pt x="7086" y="2823"/>
                    </a:cubicBezTo>
                    <a:cubicBezTo>
                      <a:pt x="6934" y="864"/>
                      <a:pt x="5496" y="1"/>
                      <a:pt x="40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42"/>
              <p:cNvSpPr/>
              <p:nvPr/>
            </p:nvSpPr>
            <p:spPr>
              <a:xfrm>
                <a:off x="4163225" y="1956575"/>
                <a:ext cx="35525" cy="19275"/>
              </a:xfrm>
              <a:custGeom>
                <a:rect b="b" l="l" r="r" t="t"/>
                <a:pathLst>
                  <a:path extrusionOk="0" h="771" w="1421">
                    <a:moveTo>
                      <a:pt x="575" y="1"/>
                    </a:moveTo>
                    <a:cubicBezTo>
                      <a:pt x="0" y="1"/>
                      <a:pt x="426" y="771"/>
                      <a:pt x="1035" y="771"/>
                    </a:cubicBezTo>
                    <a:cubicBezTo>
                      <a:pt x="1102" y="771"/>
                      <a:pt x="1172" y="761"/>
                      <a:pt x="1242" y="741"/>
                    </a:cubicBezTo>
                    <a:cubicBezTo>
                      <a:pt x="1290" y="729"/>
                      <a:pt x="1325" y="705"/>
                      <a:pt x="1361" y="681"/>
                    </a:cubicBezTo>
                    <a:cubicBezTo>
                      <a:pt x="1409" y="621"/>
                      <a:pt x="1421" y="550"/>
                      <a:pt x="1385" y="490"/>
                    </a:cubicBezTo>
                    <a:cubicBezTo>
                      <a:pt x="1373" y="467"/>
                      <a:pt x="1361" y="443"/>
                      <a:pt x="1349" y="407"/>
                    </a:cubicBezTo>
                    <a:cubicBezTo>
                      <a:pt x="1266" y="264"/>
                      <a:pt x="1147" y="157"/>
                      <a:pt x="1004" y="86"/>
                    </a:cubicBezTo>
                    <a:cubicBezTo>
                      <a:pt x="885" y="38"/>
                      <a:pt x="754" y="2"/>
                      <a:pt x="623" y="2"/>
                    </a:cubicBezTo>
                    <a:cubicBezTo>
                      <a:pt x="606" y="1"/>
                      <a:pt x="590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42"/>
              <p:cNvSpPr/>
              <p:nvPr/>
            </p:nvSpPr>
            <p:spPr>
              <a:xfrm>
                <a:off x="4093506" y="1949753"/>
                <a:ext cx="133675" cy="116875"/>
              </a:xfrm>
              <a:custGeom>
                <a:rect b="b" l="l" r="r" t="t"/>
                <a:pathLst>
                  <a:path extrusionOk="0" h="4675" w="5347">
                    <a:moveTo>
                      <a:pt x="2521" y="1"/>
                    </a:moveTo>
                    <a:cubicBezTo>
                      <a:pt x="1653" y="1"/>
                      <a:pt x="775" y="261"/>
                      <a:pt x="238" y="1004"/>
                    </a:cubicBezTo>
                    <a:cubicBezTo>
                      <a:pt x="0" y="1338"/>
                      <a:pt x="131" y="2004"/>
                      <a:pt x="203" y="2385"/>
                    </a:cubicBezTo>
                    <a:cubicBezTo>
                      <a:pt x="286" y="2862"/>
                      <a:pt x="500" y="3314"/>
                      <a:pt x="822" y="3695"/>
                    </a:cubicBezTo>
                    <a:cubicBezTo>
                      <a:pt x="1416" y="4327"/>
                      <a:pt x="2241" y="4674"/>
                      <a:pt x="3092" y="4674"/>
                    </a:cubicBezTo>
                    <a:cubicBezTo>
                      <a:pt x="3299" y="4674"/>
                      <a:pt x="3508" y="4654"/>
                      <a:pt x="3715" y="4612"/>
                    </a:cubicBezTo>
                    <a:cubicBezTo>
                      <a:pt x="4203" y="4540"/>
                      <a:pt x="4644" y="4290"/>
                      <a:pt x="4965" y="3909"/>
                    </a:cubicBezTo>
                    <a:cubicBezTo>
                      <a:pt x="5334" y="3421"/>
                      <a:pt x="5346" y="2754"/>
                      <a:pt x="5263" y="2147"/>
                    </a:cubicBezTo>
                    <a:cubicBezTo>
                      <a:pt x="5203" y="1707"/>
                      <a:pt x="5049" y="1302"/>
                      <a:pt x="4810" y="933"/>
                    </a:cubicBezTo>
                    <a:cubicBezTo>
                      <a:pt x="4441" y="433"/>
                      <a:pt x="3822" y="135"/>
                      <a:pt x="3203" y="52"/>
                    </a:cubicBezTo>
                    <a:cubicBezTo>
                      <a:pt x="2981" y="19"/>
                      <a:pt x="2751" y="1"/>
                      <a:pt x="2521" y="1"/>
                    </a:cubicBezTo>
                    <a:close/>
                  </a:path>
                </a:pathLst>
              </a:custGeom>
              <a:solidFill>
                <a:srgbClr val="FFF8E5">
                  <a:alpha val="29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91" name="Google Shape;691;p42"/>
          <p:cNvSpPr/>
          <p:nvPr/>
        </p:nvSpPr>
        <p:spPr>
          <a:xfrm>
            <a:off x="1040037" y="2167103"/>
            <a:ext cx="910413" cy="809291"/>
          </a:xfrm>
          <a:custGeom>
            <a:rect b="b" l="l" r="r" t="t"/>
            <a:pathLst>
              <a:path extrusionOk="0" h="20027" w="22528">
                <a:moveTo>
                  <a:pt x="10847" y="1"/>
                </a:moveTo>
                <a:cubicBezTo>
                  <a:pt x="10668" y="2334"/>
                  <a:pt x="10490" y="4668"/>
                  <a:pt x="10311" y="7002"/>
                </a:cubicBezTo>
                <a:cubicBezTo>
                  <a:pt x="10276" y="7490"/>
                  <a:pt x="10228" y="8002"/>
                  <a:pt x="9823" y="8395"/>
                </a:cubicBezTo>
                <a:cubicBezTo>
                  <a:pt x="9359" y="8835"/>
                  <a:pt x="8537" y="8990"/>
                  <a:pt x="7799" y="9097"/>
                </a:cubicBezTo>
                <a:cubicBezTo>
                  <a:pt x="5477" y="9442"/>
                  <a:pt x="3370" y="9633"/>
                  <a:pt x="1072" y="9847"/>
                </a:cubicBezTo>
                <a:cubicBezTo>
                  <a:pt x="715" y="9883"/>
                  <a:pt x="370" y="9907"/>
                  <a:pt x="0" y="9954"/>
                </a:cubicBezTo>
                <a:cubicBezTo>
                  <a:pt x="620" y="10014"/>
                  <a:pt x="1203" y="10061"/>
                  <a:pt x="1763" y="10109"/>
                </a:cubicBezTo>
                <a:cubicBezTo>
                  <a:pt x="4144" y="10311"/>
                  <a:pt x="5894" y="10514"/>
                  <a:pt x="7692" y="10704"/>
                </a:cubicBezTo>
                <a:cubicBezTo>
                  <a:pt x="8454" y="10776"/>
                  <a:pt x="9264" y="10883"/>
                  <a:pt x="9787" y="11312"/>
                </a:cubicBezTo>
                <a:cubicBezTo>
                  <a:pt x="10311" y="11740"/>
                  <a:pt x="10395" y="12324"/>
                  <a:pt x="10466" y="12883"/>
                </a:cubicBezTo>
                <a:cubicBezTo>
                  <a:pt x="10799" y="15300"/>
                  <a:pt x="11335" y="17598"/>
                  <a:pt x="11657" y="20027"/>
                </a:cubicBezTo>
                <a:cubicBezTo>
                  <a:pt x="11835" y="17681"/>
                  <a:pt x="12014" y="15348"/>
                  <a:pt x="12192" y="13014"/>
                </a:cubicBezTo>
                <a:cubicBezTo>
                  <a:pt x="12228" y="12526"/>
                  <a:pt x="12288" y="12014"/>
                  <a:pt x="12681" y="11633"/>
                </a:cubicBezTo>
                <a:cubicBezTo>
                  <a:pt x="13157" y="11181"/>
                  <a:pt x="13967" y="11038"/>
                  <a:pt x="14717" y="10919"/>
                </a:cubicBezTo>
                <a:cubicBezTo>
                  <a:pt x="17038" y="10573"/>
                  <a:pt x="19134" y="10383"/>
                  <a:pt x="21444" y="10169"/>
                </a:cubicBezTo>
                <a:cubicBezTo>
                  <a:pt x="21789" y="10133"/>
                  <a:pt x="22158" y="10097"/>
                  <a:pt x="22527" y="10061"/>
                </a:cubicBezTo>
                <a:lnTo>
                  <a:pt x="20753" y="9907"/>
                </a:lnTo>
                <a:cubicBezTo>
                  <a:pt x="18384" y="9704"/>
                  <a:pt x="16610" y="9502"/>
                  <a:pt x="14812" y="9311"/>
                </a:cubicBezTo>
                <a:cubicBezTo>
                  <a:pt x="14050" y="9240"/>
                  <a:pt x="13240" y="9133"/>
                  <a:pt x="12716" y="8704"/>
                </a:cubicBezTo>
                <a:cubicBezTo>
                  <a:pt x="12192" y="8287"/>
                  <a:pt x="12109" y="7692"/>
                  <a:pt x="12038" y="7144"/>
                </a:cubicBezTo>
                <a:cubicBezTo>
                  <a:pt x="11704" y="4716"/>
                  <a:pt x="11180" y="2418"/>
                  <a:pt x="10847" y="1"/>
                </a:cubicBezTo>
                <a:close/>
              </a:path>
            </a:pathLst>
          </a:custGeom>
          <a:solidFill>
            <a:srgbClr val="75598F">
              <a:alpha val="2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2" name="Google Shape;692;p42"/>
          <p:cNvPicPr preferRelativeResize="0"/>
          <p:nvPr/>
        </p:nvPicPr>
        <p:blipFill rotWithShape="1">
          <a:blip r:embed="rId3">
            <a:alphaModFix/>
          </a:blip>
          <a:srcRect b="6252" l="0" r="0" t="0"/>
          <a:stretch/>
        </p:blipFill>
        <p:spPr>
          <a:xfrm>
            <a:off x="0" y="0"/>
            <a:ext cx="6527577" cy="2599975"/>
          </a:xfrm>
          <a:prstGeom prst="rect">
            <a:avLst/>
          </a:prstGeom>
          <a:noFill/>
          <a:ln>
            <a:noFill/>
          </a:ln>
          <a:effectLst>
            <a:outerShdw blurRad="457200" rotWithShape="0" algn="bl" dir="3840000" dist="85725">
              <a:schemeClr val="dk1">
                <a:alpha val="20000"/>
              </a:schemeClr>
            </a:outerShdw>
          </a:effectLst>
        </p:spPr>
      </p:pic>
      <p:pic>
        <p:nvPicPr>
          <p:cNvPr id="693" name="Google Shape;6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4525" y="2432300"/>
            <a:ext cx="6329474" cy="2711201"/>
          </a:xfrm>
          <a:prstGeom prst="rect">
            <a:avLst/>
          </a:prstGeom>
          <a:noFill/>
          <a:ln>
            <a:noFill/>
          </a:ln>
          <a:effectLst>
            <a:outerShdw blurRad="457200" rotWithShape="0" algn="bl" dir="3840000" dist="85725">
              <a:schemeClr val="dk1">
                <a:alpha val="20000"/>
              </a:schemeClr>
            </a:outerShdw>
          </a:effectLst>
        </p:spPr>
      </p:pic>
      <p:pic>
        <p:nvPicPr>
          <p:cNvPr id="694" name="Google Shape;694;p42"/>
          <p:cNvPicPr preferRelativeResize="0"/>
          <p:nvPr/>
        </p:nvPicPr>
        <p:blipFill rotWithShape="1">
          <a:blip r:embed="rId5">
            <a:alphaModFix/>
          </a:blip>
          <a:srcRect b="12569" l="13282" r="15875" t="11844"/>
          <a:stretch/>
        </p:blipFill>
        <p:spPr>
          <a:xfrm>
            <a:off x="264238" y="2920675"/>
            <a:ext cx="2191815" cy="20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ring Cleaning! by Slidesgo">
  <a:themeElements>
    <a:clrScheme name="Simple Light">
      <a:dk1>
        <a:srgbClr val="553475"/>
      </a:dk1>
      <a:lt1>
        <a:srgbClr val="75598F"/>
      </a:lt1>
      <a:dk2>
        <a:srgbClr val="FFF8E5"/>
      </a:dk2>
      <a:lt2>
        <a:srgbClr val="FFD9E6"/>
      </a:lt2>
      <a:accent1>
        <a:srgbClr val="ED9B4A"/>
      </a:accent1>
      <a:accent2>
        <a:srgbClr val="F1C161"/>
      </a:accent2>
      <a:accent3>
        <a:srgbClr val="FFE1A1"/>
      </a:accent3>
      <a:accent4>
        <a:srgbClr val="71B2DE"/>
      </a:accent4>
      <a:accent5>
        <a:srgbClr val="420A3D"/>
      </a:accent5>
      <a:accent6>
        <a:srgbClr val="FFFFFF"/>
      </a:accent6>
      <a:hlink>
        <a:srgbClr val="55347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